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69" r:id="rId2"/>
    <p:sldId id="270" r:id="rId3"/>
    <p:sldId id="271" r:id="rId4"/>
    <p:sldId id="272" r:id="rId5"/>
    <p:sldId id="273" r:id="rId6"/>
    <p:sldId id="263" r:id="rId7"/>
    <p:sldId id="304" r:id="rId8"/>
    <p:sldId id="297" r:id="rId9"/>
    <p:sldId id="303" r:id="rId10"/>
    <p:sldId id="301" r:id="rId11"/>
    <p:sldId id="299" r:id="rId12"/>
    <p:sldId id="300" r:id="rId13"/>
    <p:sldId id="302" r:id="rId14"/>
    <p:sldId id="256" r:id="rId15"/>
    <p:sldId id="257" r:id="rId16"/>
    <p:sldId id="258" r:id="rId17"/>
    <p:sldId id="259" r:id="rId18"/>
    <p:sldId id="260" r:id="rId19"/>
    <p:sldId id="262" r:id="rId20"/>
    <p:sldId id="264" r:id="rId21"/>
    <p:sldId id="267" r:id="rId22"/>
    <p:sldId id="268" r:id="rId23"/>
  </p:sldIdLst>
  <p:sldSz cx="9144000" cy="5143500" type="screen16x9"/>
  <p:notesSz cx="6858000" cy="9144000"/>
  <p:embeddedFontLst>
    <p:embeddedFont>
      <p:font typeface="Kanit Medium" panose="020B0604020202020204" charset="-34"/>
      <p:regular r:id="rId25"/>
      <p:bold r:id="rId26"/>
      <p:italic r:id="rId27"/>
      <p:boldItalic r:id="rId28"/>
    </p:embeddedFont>
    <p:embeddedFont>
      <p:font typeface="Nunito Light" pitchFamily="2" charset="0"/>
      <p:regular r:id="rId29"/>
      <p:italic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Work Sans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9E6CCA-794F-4EB2-B60E-6577056A55E8}">
  <a:tblStyle styleId="{009E6CCA-794F-4EB2-B60E-6577056A55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2FE5EF-55A7-41FB-9BE5-8B4DC893DE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754ca1db59_0_2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754ca1db59_0_2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396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624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65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754ca1db59_0_2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754ca1db59_0_2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7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5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2 </a:t>
            </a:r>
            <a:r>
              <a:rPr lang="de-DE" dirty="0" err="1"/>
              <a:t>day‘s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7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5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2 </a:t>
            </a:r>
            <a:r>
              <a:rPr lang="de-DE" dirty="0" err="1"/>
              <a:t>day‘s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00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61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6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18975" y="2686525"/>
            <a:ext cx="6705900" cy="1401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19125" y="4186475"/>
            <a:ext cx="6705900" cy="341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8" name="Google Shape;588;p14"/>
          <p:cNvGrpSpPr/>
          <p:nvPr/>
        </p:nvGrpSpPr>
        <p:grpSpPr>
          <a:xfrm>
            <a:off x="-3270" y="4603999"/>
            <a:ext cx="9150543" cy="331058"/>
            <a:chOff x="-3270" y="4603999"/>
            <a:chExt cx="9150543" cy="331058"/>
          </a:xfrm>
        </p:grpSpPr>
        <p:sp>
          <p:nvSpPr>
            <p:cNvPr id="589" name="Google Shape;589;p14"/>
            <p:cNvSpPr/>
            <p:nvPr/>
          </p:nvSpPr>
          <p:spPr>
            <a:xfrm>
              <a:off x="3678582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3819194" y="4803775"/>
              <a:ext cx="67018" cy="131263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3953362" y="4844920"/>
              <a:ext cx="61704" cy="90118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4082217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4213728" y="4815879"/>
              <a:ext cx="67084" cy="119159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4345240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4475888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4604743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4734461" y="4603999"/>
              <a:ext cx="77844" cy="331039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4869626" y="4773469"/>
              <a:ext cx="70671" cy="161569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4997551" y="4768635"/>
              <a:ext cx="77778" cy="166403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5130922" y="4855797"/>
              <a:ext cx="74191" cy="79241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5265091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2109277" y="4803738"/>
              <a:ext cx="67084" cy="13130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2243578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2372433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2503945" y="4815842"/>
              <a:ext cx="67018" cy="119197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2635456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2766105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2894959" y="4740877"/>
              <a:ext cx="74191" cy="194161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3024611" y="4604036"/>
              <a:ext cx="77911" cy="331002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3159842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3287701" y="4768673"/>
              <a:ext cx="77844" cy="166366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3421139" y="4855797"/>
              <a:ext cx="74191" cy="79241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3555307" y="4749262"/>
              <a:ext cx="68745" cy="185776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5520011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5660622" y="4803738"/>
              <a:ext cx="67018" cy="13130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5794790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5923645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6055157" y="4815879"/>
              <a:ext cx="67018" cy="119159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6186668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396602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780486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-3270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126515" y="4603999"/>
              <a:ext cx="77778" cy="331039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261613" y="4773469"/>
              <a:ext cx="70671" cy="161569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89605" y="4768635"/>
              <a:ext cx="77844" cy="166403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22777" y="4855797"/>
              <a:ext cx="74390" cy="79241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657078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6572236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6712847" y="4803775"/>
              <a:ext cx="67018" cy="131282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6847016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975871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107249" y="4815879"/>
              <a:ext cx="67084" cy="119159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7238894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7369542" y="4763169"/>
              <a:ext cx="68745" cy="171869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7498397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7628115" y="4603999"/>
              <a:ext cx="77844" cy="331039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7763280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7891138" y="4768635"/>
              <a:ext cx="77844" cy="166403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8024443" y="4855797"/>
              <a:ext cx="74258" cy="79241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8158611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314659" y="4855797"/>
              <a:ext cx="74258" cy="79241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6448828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8413531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8554143" y="4803775"/>
              <a:ext cx="67084" cy="131282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8688444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8817166" y="4739966"/>
              <a:ext cx="67084" cy="195073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8948677" y="4815842"/>
              <a:ext cx="67084" cy="119197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9080189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290256" y="4749262"/>
              <a:ext cx="68745" cy="185776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920965" y="4803775"/>
              <a:ext cx="67084" cy="131282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055266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184121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315632" y="4815879"/>
              <a:ext cx="67018" cy="119159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447144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577792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706647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836365" y="4603999"/>
              <a:ext cx="77844" cy="331039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71530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14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660" name="Google Shape;660;p14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14"/>
          <p:cNvSpPr/>
          <p:nvPr/>
        </p:nvSpPr>
        <p:spPr>
          <a:xfrm>
            <a:off x="-29650" y="4506125"/>
            <a:ext cx="9227350" cy="349750"/>
          </a:xfrm>
          <a:custGeom>
            <a:avLst/>
            <a:gdLst/>
            <a:ahLst/>
            <a:cxnLst/>
            <a:rect l="l" t="t" r="r" b="b"/>
            <a:pathLst>
              <a:path w="369094" h="13990" extrusionOk="0">
                <a:moveTo>
                  <a:pt x="0" y="0"/>
                </a:moveTo>
                <a:lnTo>
                  <a:pt x="23217" y="13990"/>
                </a:lnTo>
                <a:lnTo>
                  <a:pt x="76200" y="3274"/>
                </a:lnTo>
                <a:lnTo>
                  <a:pt x="92049" y="13759"/>
                </a:lnTo>
                <a:lnTo>
                  <a:pt x="123749" y="3193"/>
                </a:lnTo>
                <a:lnTo>
                  <a:pt x="139525" y="13759"/>
                </a:lnTo>
                <a:lnTo>
                  <a:pt x="150092" y="7211"/>
                </a:lnTo>
                <a:lnTo>
                  <a:pt x="161403" y="13908"/>
                </a:lnTo>
                <a:lnTo>
                  <a:pt x="192286" y="3274"/>
                </a:lnTo>
                <a:lnTo>
                  <a:pt x="234851" y="13990"/>
                </a:lnTo>
                <a:lnTo>
                  <a:pt x="265731" y="6765"/>
                </a:lnTo>
                <a:lnTo>
                  <a:pt x="292298" y="13394"/>
                </a:lnTo>
                <a:lnTo>
                  <a:pt x="307701" y="3639"/>
                </a:lnTo>
                <a:lnTo>
                  <a:pt x="329728" y="10634"/>
                </a:lnTo>
                <a:lnTo>
                  <a:pt x="342007" y="6846"/>
                </a:lnTo>
                <a:lnTo>
                  <a:pt x="369094" y="13990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7"/>
          <p:cNvSpPr txBox="1">
            <a:spLocks noGrp="1"/>
          </p:cNvSpPr>
          <p:nvPr>
            <p:ph type="subTitle" idx="1"/>
          </p:nvPr>
        </p:nvSpPr>
        <p:spPr>
          <a:xfrm>
            <a:off x="720044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17"/>
          <p:cNvSpPr txBox="1">
            <a:spLocks noGrp="1"/>
          </p:cNvSpPr>
          <p:nvPr>
            <p:ph type="subTitle" idx="2"/>
          </p:nvPr>
        </p:nvSpPr>
        <p:spPr>
          <a:xfrm>
            <a:off x="3419250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17"/>
          <p:cNvSpPr txBox="1">
            <a:spLocks noGrp="1"/>
          </p:cNvSpPr>
          <p:nvPr>
            <p:ph type="subTitle" idx="3"/>
          </p:nvPr>
        </p:nvSpPr>
        <p:spPr>
          <a:xfrm>
            <a:off x="6118456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17"/>
          <p:cNvSpPr txBox="1">
            <a:spLocks noGrp="1"/>
          </p:cNvSpPr>
          <p:nvPr>
            <p:ph type="subTitle" idx="4"/>
          </p:nvPr>
        </p:nvSpPr>
        <p:spPr>
          <a:xfrm>
            <a:off x="720044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4" name="Google Shape;824;p17"/>
          <p:cNvSpPr txBox="1">
            <a:spLocks noGrp="1"/>
          </p:cNvSpPr>
          <p:nvPr>
            <p:ph type="subTitle" idx="5"/>
          </p:nvPr>
        </p:nvSpPr>
        <p:spPr>
          <a:xfrm>
            <a:off x="3419250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5" name="Google Shape;825;p17"/>
          <p:cNvSpPr txBox="1">
            <a:spLocks noGrp="1"/>
          </p:cNvSpPr>
          <p:nvPr>
            <p:ph type="subTitle" idx="6"/>
          </p:nvPr>
        </p:nvSpPr>
        <p:spPr>
          <a:xfrm>
            <a:off x="6118456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826" name="Google Shape;826;p17"/>
          <p:cNvGrpSpPr/>
          <p:nvPr/>
        </p:nvGrpSpPr>
        <p:grpSpPr>
          <a:xfrm>
            <a:off x="-33375" y="4587975"/>
            <a:ext cx="9186425" cy="477046"/>
            <a:chOff x="-33375" y="4587975"/>
            <a:chExt cx="9186425" cy="477046"/>
          </a:xfrm>
        </p:grpSpPr>
        <p:grpSp>
          <p:nvGrpSpPr>
            <p:cNvPr id="827" name="Google Shape;827;p17"/>
            <p:cNvGrpSpPr/>
            <p:nvPr/>
          </p:nvGrpSpPr>
          <p:grpSpPr>
            <a:xfrm>
              <a:off x="-4786" y="4603999"/>
              <a:ext cx="9153572" cy="331058"/>
              <a:chOff x="4210085" y="4603999"/>
              <a:chExt cx="9153572" cy="331058"/>
            </a:xfrm>
          </p:grpSpPr>
          <p:sp>
            <p:nvSpPr>
              <p:cNvPr id="828" name="Google Shape;828;p17"/>
              <p:cNvSpPr/>
              <p:nvPr/>
            </p:nvSpPr>
            <p:spPr>
              <a:xfrm>
                <a:off x="10384720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10525331" y="4803775"/>
                <a:ext cx="67018" cy="13126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10659500" y="4844920"/>
                <a:ext cx="61704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10788354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10919866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11051378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11182026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11310880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11440599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11575763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11703688" y="4768635"/>
                <a:ext cx="77778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11837060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11971228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8812590" y="4803738"/>
                <a:ext cx="67084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894689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9075746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9210082" y="4815842"/>
                <a:ext cx="67018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9341594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9472242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9601097" y="4740877"/>
                <a:ext cx="74191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>
                <a:off x="9730749" y="4604036"/>
                <a:ext cx="77911" cy="331002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9865980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9993838" y="4768673"/>
                <a:ext cx="77844" cy="16636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10127276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10261444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12226148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12366759" y="4803738"/>
                <a:ext cx="67018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7"/>
              <p:cNvSpPr/>
              <p:nvPr/>
            </p:nvSpPr>
            <p:spPr>
              <a:xfrm>
                <a:off x="12500928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7"/>
              <p:cNvSpPr/>
              <p:nvPr/>
            </p:nvSpPr>
            <p:spPr>
              <a:xfrm>
                <a:off x="12629782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7"/>
              <p:cNvSpPr/>
              <p:nvPr/>
            </p:nvSpPr>
            <p:spPr>
              <a:xfrm>
                <a:off x="12761294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7"/>
              <p:cNvSpPr/>
              <p:nvPr/>
            </p:nvSpPr>
            <p:spPr>
              <a:xfrm>
                <a:off x="12892806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7"/>
              <p:cNvSpPr/>
              <p:nvPr/>
            </p:nvSpPr>
            <p:spPr>
              <a:xfrm>
                <a:off x="121027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7"/>
              <p:cNvSpPr/>
              <p:nvPr/>
            </p:nvSpPr>
            <p:spPr>
              <a:xfrm>
                <a:off x="7489174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7"/>
              <p:cNvSpPr/>
              <p:nvPr/>
            </p:nvSpPr>
            <p:spPr>
              <a:xfrm>
                <a:off x="6705418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7"/>
              <p:cNvSpPr/>
              <p:nvPr/>
            </p:nvSpPr>
            <p:spPr>
              <a:xfrm>
                <a:off x="6835203" y="4603999"/>
                <a:ext cx="77778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7"/>
              <p:cNvSpPr/>
              <p:nvPr/>
            </p:nvSpPr>
            <p:spPr>
              <a:xfrm>
                <a:off x="6970301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>
                <a:off x="7098292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7"/>
              <p:cNvSpPr/>
              <p:nvPr/>
            </p:nvSpPr>
            <p:spPr>
              <a:xfrm>
                <a:off x="7231464" y="4855797"/>
                <a:ext cx="74390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7"/>
              <p:cNvSpPr/>
              <p:nvPr/>
            </p:nvSpPr>
            <p:spPr>
              <a:xfrm>
                <a:off x="7365765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7"/>
              <p:cNvSpPr/>
              <p:nvPr/>
            </p:nvSpPr>
            <p:spPr>
              <a:xfrm>
                <a:off x="13278374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7"/>
              <p:cNvSpPr/>
              <p:nvPr/>
            </p:nvSpPr>
            <p:spPr>
              <a:xfrm>
                <a:off x="4210085" y="4803775"/>
                <a:ext cx="67018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>
                <a:off x="4344253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7"/>
              <p:cNvSpPr/>
              <p:nvPr/>
            </p:nvSpPr>
            <p:spPr>
              <a:xfrm>
                <a:off x="4473108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7"/>
              <p:cNvSpPr/>
              <p:nvPr/>
            </p:nvSpPr>
            <p:spPr>
              <a:xfrm>
                <a:off x="4604487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>
                <a:off x="4736131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7"/>
              <p:cNvSpPr/>
              <p:nvPr/>
            </p:nvSpPr>
            <p:spPr>
              <a:xfrm>
                <a:off x="4866779" y="4763169"/>
                <a:ext cx="68745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7"/>
              <p:cNvSpPr/>
              <p:nvPr/>
            </p:nvSpPr>
            <p:spPr>
              <a:xfrm>
                <a:off x="4995634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7"/>
              <p:cNvSpPr/>
              <p:nvPr/>
            </p:nvSpPr>
            <p:spPr>
              <a:xfrm>
                <a:off x="5125352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7"/>
              <p:cNvSpPr/>
              <p:nvPr/>
            </p:nvSpPr>
            <p:spPr>
              <a:xfrm>
                <a:off x="5260517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7"/>
              <p:cNvSpPr/>
              <p:nvPr/>
            </p:nvSpPr>
            <p:spPr>
              <a:xfrm>
                <a:off x="5388376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7"/>
              <p:cNvSpPr/>
              <p:nvPr/>
            </p:nvSpPr>
            <p:spPr>
              <a:xfrm>
                <a:off x="5521681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7"/>
              <p:cNvSpPr/>
              <p:nvPr/>
            </p:nvSpPr>
            <p:spPr>
              <a:xfrm>
                <a:off x="5655849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7"/>
              <p:cNvSpPr/>
              <p:nvPr/>
            </p:nvSpPr>
            <p:spPr>
              <a:xfrm>
                <a:off x="13020797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7"/>
              <p:cNvSpPr/>
              <p:nvPr/>
            </p:nvSpPr>
            <p:spPr>
              <a:xfrm>
                <a:off x="13154965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7"/>
              <p:cNvSpPr/>
              <p:nvPr/>
            </p:nvSpPr>
            <p:spPr>
              <a:xfrm>
                <a:off x="5910769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7"/>
              <p:cNvSpPr/>
              <p:nvPr/>
            </p:nvSpPr>
            <p:spPr>
              <a:xfrm>
                <a:off x="6051380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7"/>
              <p:cNvSpPr/>
              <p:nvPr/>
            </p:nvSpPr>
            <p:spPr>
              <a:xfrm>
                <a:off x="618568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7"/>
              <p:cNvSpPr/>
              <p:nvPr/>
            </p:nvSpPr>
            <p:spPr>
              <a:xfrm>
                <a:off x="6314403" y="4739966"/>
                <a:ext cx="67084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7"/>
              <p:cNvSpPr/>
              <p:nvPr/>
            </p:nvSpPr>
            <p:spPr>
              <a:xfrm>
                <a:off x="6445915" y="4815842"/>
                <a:ext cx="67084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7"/>
              <p:cNvSpPr/>
              <p:nvPr/>
            </p:nvSpPr>
            <p:spPr>
              <a:xfrm>
                <a:off x="6577426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7"/>
              <p:cNvSpPr/>
              <p:nvPr/>
            </p:nvSpPr>
            <p:spPr>
              <a:xfrm>
                <a:off x="5787493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7"/>
              <p:cNvSpPr/>
              <p:nvPr/>
            </p:nvSpPr>
            <p:spPr>
              <a:xfrm>
                <a:off x="7629652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7"/>
              <p:cNvSpPr/>
              <p:nvPr/>
            </p:nvSpPr>
            <p:spPr>
              <a:xfrm>
                <a:off x="7763953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7"/>
              <p:cNvSpPr/>
              <p:nvPr/>
            </p:nvSpPr>
            <p:spPr>
              <a:xfrm>
                <a:off x="7892808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7"/>
              <p:cNvSpPr/>
              <p:nvPr/>
            </p:nvSpPr>
            <p:spPr>
              <a:xfrm>
                <a:off x="8024320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7"/>
              <p:cNvSpPr/>
              <p:nvPr/>
            </p:nvSpPr>
            <p:spPr>
              <a:xfrm>
                <a:off x="8155831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7"/>
              <p:cNvSpPr/>
              <p:nvPr/>
            </p:nvSpPr>
            <p:spPr>
              <a:xfrm>
                <a:off x="8286480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7"/>
              <p:cNvSpPr/>
              <p:nvPr/>
            </p:nvSpPr>
            <p:spPr>
              <a:xfrm>
                <a:off x="8415334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7"/>
              <p:cNvSpPr/>
              <p:nvPr/>
            </p:nvSpPr>
            <p:spPr>
              <a:xfrm>
                <a:off x="8545053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7"/>
              <p:cNvSpPr/>
              <p:nvPr/>
            </p:nvSpPr>
            <p:spPr>
              <a:xfrm>
                <a:off x="8680217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1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899" name="Google Shape;899;p1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1" name="Google Shape;901;p17"/>
            <p:cNvSpPr/>
            <p:nvPr/>
          </p:nvSpPr>
          <p:spPr>
            <a:xfrm>
              <a:off x="-33375" y="4587975"/>
              <a:ext cx="9186425" cy="297650"/>
            </a:xfrm>
            <a:custGeom>
              <a:avLst/>
              <a:gdLst/>
              <a:ahLst/>
              <a:cxnLst/>
              <a:rect l="l" t="t" r="r" b="b"/>
              <a:pathLst>
                <a:path w="367457" h="11906" extrusionOk="0">
                  <a:moveTo>
                    <a:pt x="0" y="11906"/>
                  </a:moveTo>
                  <a:lnTo>
                    <a:pt x="41672" y="1786"/>
                  </a:lnTo>
                  <a:lnTo>
                    <a:pt x="71438" y="10716"/>
                  </a:lnTo>
                  <a:lnTo>
                    <a:pt x="109538" y="3572"/>
                  </a:lnTo>
                  <a:lnTo>
                    <a:pt x="147340" y="10120"/>
                  </a:lnTo>
                  <a:lnTo>
                    <a:pt x="176808" y="1786"/>
                  </a:lnTo>
                  <a:lnTo>
                    <a:pt x="201960" y="10716"/>
                  </a:lnTo>
                  <a:lnTo>
                    <a:pt x="225624" y="2977"/>
                  </a:lnTo>
                  <a:lnTo>
                    <a:pt x="260301" y="8930"/>
                  </a:lnTo>
                  <a:lnTo>
                    <a:pt x="290215" y="0"/>
                  </a:lnTo>
                  <a:lnTo>
                    <a:pt x="334566" y="10716"/>
                  </a:lnTo>
                  <a:lnTo>
                    <a:pt x="367457" y="2084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19"/>
          <p:cNvSpPr txBox="1">
            <a:spLocks noGrp="1"/>
          </p:cNvSpPr>
          <p:nvPr>
            <p:ph type="subTitle" idx="1"/>
          </p:nvPr>
        </p:nvSpPr>
        <p:spPr>
          <a:xfrm>
            <a:off x="719999" y="1697873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19"/>
          <p:cNvSpPr txBox="1">
            <a:spLocks noGrp="1"/>
          </p:cNvSpPr>
          <p:nvPr>
            <p:ph type="subTitle" idx="2"/>
          </p:nvPr>
        </p:nvSpPr>
        <p:spPr>
          <a:xfrm>
            <a:off x="3373950" y="169788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19"/>
          <p:cNvSpPr txBox="1">
            <a:spLocks noGrp="1"/>
          </p:cNvSpPr>
          <p:nvPr>
            <p:ph type="subTitle" idx="3"/>
          </p:nvPr>
        </p:nvSpPr>
        <p:spPr>
          <a:xfrm>
            <a:off x="719999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19"/>
          <p:cNvSpPr txBox="1">
            <a:spLocks noGrp="1"/>
          </p:cNvSpPr>
          <p:nvPr>
            <p:ph type="subTitle" idx="4"/>
          </p:nvPr>
        </p:nvSpPr>
        <p:spPr>
          <a:xfrm>
            <a:off x="3373950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9"/>
          <p:cNvSpPr txBox="1">
            <a:spLocks noGrp="1"/>
          </p:cNvSpPr>
          <p:nvPr>
            <p:ph type="subTitle" idx="5"/>
          </p:nvPr>
        </p:nvSpPr>
        <p:spPr>
          <a:xfrm>
            <a:off x="6027901" y="169788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19"/>
          <p:cNvSpPr txBox="1">
            <a:spLocks noGrp="1"/>
          </p:cNvSpPr>
          <p:nvPr>
            <p:ph type="subTitle" idx="6"/>
          </p:nvPr>
        </p:nvSpPr>
        <p:spPr>
          <a:xfrm>
            <a:off x="6027901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9"/>
          <p:cNvSpPr txBox="1">
            <a:spLocks noGrp="1"/>
          </p:cNvSpPr>
          <p:nvPr>
            <p:ph type="subTitle" idx="7"/>
          </p:nvPr>
        </p:nvSpPr>
        <p:spPr>
          <a:xfrm>
            <a:off x="720149" y="1328650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7" name="Google Shape;997;p19"/>
          <p:cNvSpPr txBox="1">
            <a:spLocks noGrp="1"/>
          </p:cNvSpPr>
          <p:nvPr>
            <p:ph type="subTitle" idx="8"/>
          </p:nvPr>
        </p:nvSpPr>
        <p:spPr>
          <a:xfrm>
            <a:off x="3373950" y="1328655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8" name="Google Shape;998;p19"/>
          <p:cNvSpPr txBox="1">
            <a:spLocks noGrp="1"/>
          </p:cNvSpPr>
          <p:nvPr>
            <p:ph type="subTitle" idx="9"/>
          </p:nvPr>
        </p:nvSpPr>
        <p:spPr>
          <a:xfrm>
            <a:off x="6028051" y="1328655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9" name="Google Shape;999;p19"/>
          <p:cNvSpPr txBox="1">
            <a:spLocks noGrp="1"/>
          </p:cNvSpPr>
          <p:nvPr>
            <p:ph type="subTitle" idx="13"/>
          </p:nvPr>
        </p:nvSpPr>
        <p:spPr>
          <a:xfrm>
            <a:off x="719999" y="2904443"/>
            <a:ext cx="23961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0" name="Google Shape;1000;p19"/>
          <p:cNvSpPr txBox="1">
            <a:spLocks noGrp="1"/>
          </p:cNvSpPr>
          <p:nvPr>
            <p:ph type="subTitle" idx="14"/>
          </p:nvPr>
        </p:nvSpPr>
        <p:spPr>
          <a:xfrm>
            <a:off x="3373950" y="290444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1" name="Google Shape;1001;p19"/>
          <p:cNvSpPr txBox="1">
            <a:spLocks noGrp="1"/>
          </p:cNvSpPr>
          <p:nvPr>
            <p:ph type="subTitle" idx="15"/>
          </p:nvPr>
        </p:nvSpPr>
        <p:spPr>
          <a:xfrm>
            <a:off x="6028051" y="290444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02" name="Google Shape;1002;p19"/>
          <p:cNvGrpSpPr/>
          <p:nvPr/>
        </p:nvGrpSpPr>
        <p:grpSpPr>
          <a:xfrm>
            <a:off x="-29650" y="4573100"/>
            <a:ext cx="9205025" cy="491921"/>
            <a:chOff x="-29650" y="4573100"/>
            <a:chExt cx="9205025" cy="491921"/>
          </a:xfrm>
        </p:grpSpPr>
        <p:grpSp>
          <p:nvGrpSpPr>
            <p:cNvPr id="1003" name="Google Shape;1003;p19"/>
            <p:cNvGrpSpPr/>
            <p:nvPr/>
          </p:nvGrpSpPr>
          <p:grpSpPr>
            <a:xfrm>
              <a:off x="-8997" y="4603999"/>
              <a:ext cx="9148780" cy="331069"/>
              <a:chOff x="-8997" y="4603999"/>
              <a:chExt cx="9148780" cy="331069"/>
            </a:xfrm>
          </p:grpSpPr>
          <p:sp>
            <p:nvSpPr>
              <p:cNvPr id="1004" name="Google Shape;1004;p19"/>
              <p:cNvSpPr/>
              <p:nvPr/>
            </p:nvSpPr>
            <p:spPr>
              <a:xfrm flipH="1">
                <a:off x="5642880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 flipH="1">
                <a:off x="5520534" y="4803775"/>
                <a:ext cx="67018" cy="13126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 flipH="1">
                <a:off x="5391680" y="4844920"/>
                <a:ext cx="61704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 flipH="1">
                <a:off x="5257511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 flipH="1">
                <a:off x="5125933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 flipH="1">
                <a:off x="4994422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 flipH="1">
                <a:off x="4861980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 flipH="1">
                <a:off x="4727745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 flipH="1">
                <a:off x="4594440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 flipH="1">
                <a:off x="4466449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 flipH="1">
                <a:off x="4331417" y="4768635"/>
                <a:ext cx="77778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 flipH="1">
                <a:off x="4201632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 flipH="1">
                <a:off x="4072778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 flipH="1">
                <a:off x="7230409" y="4803738"/>
                <a:ext cx="67084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 flipH="1">
                <a:off x="710162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 flipH="1">
                <a:off x="6967320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 flipH="1">
                <a:off x="6835783" y="4815842"/>
                <a:ext cx="67018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 flipH="1">
                <a:off x="6704272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 flipH="1">
                <a:off x="6571764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 flipH="1">
                <a:off x="6437595" y="4740877"/>
                <a:ext cx="74191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 flipH="1">
                <a:off x="6304224" y="4604036"/>
                <a:ext cx="77911" cy="331002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 flipH="1">
                <a:off x="6176365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 flipH="1">
                <a:off x="6041201" y="4768673"/>
                <a:ext cx="77844" cy="16636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 flipH="1">
                <a:off x="5911416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 flipH="1">
                <a:off x="5782694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 flipH="1">
                <a:off x="3801452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 flipH="1">
                <a:off x="3679106" y="4803738"/>
                <a:ext cx="67018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 flipH="1">
                <a:off x="3550384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 flipH="1">
                <a:off x="3416083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 flipH="1">
                <a:off x="3284571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 flipH="1">
                <a:off x="3153060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 flipH="1">
                <a:off x="3941266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 flipH="1">
                <a:off x="8535626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 flipH="1">
                <a:off x="124308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 flipH="1">
                <a:off x="-8997" y="4603999"/>
                <a:ext cx="77778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 flipH="1">
                <a:off x="9069112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 flipH="1">
                <a:off x="8933947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 flipH="1">
                <a:off x="8804229" y="4855797"/>
                <a:ext cx="74390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 flipH="1">
                <a:off x="86754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 flipH="1">
                <a:off x="2749226" y="4604005"/>
                <a:ext cx="85274" cy="331062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 flipH="1">
                <a:off x="2626881" y="4803775"/>
                <a:ext cx="67018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 flipH="1">
                <a:off x="2498159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 flipH="1">
                <a:off x="2363857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 flipH="1">
                <a:off x="2232412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 flipH="1">
                <a:off x="2100834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 flipH="1">
                <a:off x="1968459" y="4763169"/>
                <a:ext cx="68745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 flipH="1">
                <a:off x="1834092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 flipH="1">
                <a:off x="1700787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 flipH="1">
                <a:off x="1572928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 flipH="1">
                <a:off x="1437763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 flipH="1">
                <a:off x="1308045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 flipH="1">
                <a:off x="1179257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 flipH="1">
                <a:off x="3017829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 flipH="1">
                <a:off x="28890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 flipH="1">
                <a:off x="907931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 flipH="1">
                <a:off x="785519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 flipH="1">
                <a:off x="65673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 flipH="1">
                <a:off x="522496" y="4739966"/>
                <a:ext cx="67084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 flipH="1">
                <a:off x="390984" y="4815842"/>
                <a:ext cx="67084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 flipH="1">
                <a:off x="259473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 flipH="1">
                <a:off x="1047745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 flipH="1">
                <a:off x="8413347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 flipH="1">
                <a:off x="8284559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 flipH="1">
                <a:off x="8150257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 flipH="1">
                <a:off x="8018746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 flipH="1">
                <a:off x="7887168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 flipH="1">
                <a:off x="7754726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 flipH="1">
                <a:off x="7620491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 flipH="1">
                <a:off x="7487186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 flipH="1">
                <a:off x="7359328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19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075" name="Google Shape;1075;p19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19"/>
            <p:cNvSpPr/>
            <p:nvPr/>
          </p:nvSpPr>
          <p:spPr>
            <a:xfrm>
              <a:off x="-29650" y="4573100"/>
              <a:ext cx="9205025" cy="305100"/>
            </a:xfrm>
            <a:custGeom>
              <a:avLst/>
              <a:gdLst/>
              <a:ahLst/>
              <a:cxnLst/>
              <a:rect l="l" t="t" r="r" b="b"/>
              <a:pathLst>
                <a:path w="368201" h="12204" extrusionOk="0">
                  <a:moveTo>
                    <a:pt x="0" y="0"/>
                  </a:moveTo>
                  <a:lnTo>
                    <a:pt x="16966" y="11608"/>
                  </a:lnTo>
                  <a:lnTo>
                    <a:pt x="40481" y="4167"/>
                  </a:lnTo>
                  <a:lnTo>
                    <a:pt x="62508" y="9525"/>
                  </a:lnTo>
                  <a:lnTo>
                    <a:pt x="112514" y="893"/>
                  </a:lnTo>
                  <a:lnTo>
                    <a:pt x="146447" y="10715"/>
                  </a:lnTo>
                  <a:lnTo>
                    <a:pt x="185738" y="3274"/>
                  </a:lnTo>
                  <a:lnTo>
                    <a:pt x="219670" y="12204"/>
                  </a:lnTo>
                  <a:lnTo>
                    <a:pt x="256580" y="0"/>
                  </a:lnTo>
                  <a:lnTo>
                    <a:pt x="281583" y="8929"/>
                  </a:lnTo>
                  <a:lnTo>
                    <a:pt x="305395" y="1488"/>
                  </a:lnTo>
                  <a:lnTo>
                    <a:pt x="337840" y="9525"/>
                  </a:lnTo>
                  <a:lnTo>
                    <a:pt x="368201" y="5953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22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1091" name="Google Shape;1091;p22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1092" name="Google Shape;1092;p22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2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2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2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2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2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2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2" name="Google Shape;1162;p22"/>
            <p:cNvSpPr/>
            <p:nvPr/>
          </p:nvSpPr>
          <p:spPr>
            <a:xfrm>
              <a:off x="-8775" y="4246350"/>
              <a:ext cx="9198600" cy="623175"/>
            </a:xfrm>
            <a:custGeom>
              <a:avLst/>
              <a:gdLst/>
              <a:ahLst/>
              <a:cxnLst/>
              <a:rect l="l" t="t" r="r" b="b"/>
              <a:pathLst>
                <a:path w="367944" h="24927" extrusionOk="0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63" name="Google Shape;1163;p22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164" name="Google Shape;1164;p22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23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168" name="Google Shape;1168;p23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169" name="Google Shape;1169;p2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23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172" name="Google Shape;1172;p2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3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23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1"/>
          </p:nvPr>
        </p:nvSpPr>
        <p:spPr>
          <a:xfrm>
            <a:off x="1214953" y="1731527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subTitle" idx="2"/>
          </p:nvPr>
        </p:nvSpPr>
        <p:spPr>
          <a:xfrm>
            <a:off x="4877747" y="1731527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3"/>
          </p:nvPr>
        </p:nvSpPr>
        <p:spPr>
          <a:xfrm>
            <a:off x="1214953" y="3297083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18"/>
          <p:cNvSpPr txBox="1">
            <a:spLocks noGrp="1"/>
          </p:cNvSpPr>
          <p:nvPr>
            <p:ph type="subTitle" idx="4"/>
          </p:nvPr>
        </p:nvSpPr>
        <p:spPr>
          <a:xfrm>
            <a:off x="4877747" y="3297083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18"/>
          <p:cNvSpPr txBox="1">
            <a:spLocks noGrp="1"/>
          </p:cNvSpPr>
          <p:nvPr>
            <p:ph type="subTitle" idx="5"/>
          </p:nvPr>
        </p:nvSpPr>
        <p:spPr>
          <a:xfrm>
            <a:off x="1214953" y="1343938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9" name="Google Shape;909;p18"/>
          <p:cNvSpPr txBox="1">
            <a:spLocks noGrp="1"/>
          </p:cNvSpPr>
          <p:nvPr>
            <p:ph type="subTitle" idx="6"/>
          </p:nvPr>
        </p:nvSpPr>
        <p:spPr>
          <a:xfrm>
            <a:off x="1214953" y="2909622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0" name="Google Shape;910;p18"/>
          <p:cNvSpPr txBox="1">
            <a:spLocks noGrp="1"/>
          </p:cNvSpPr>
          <p:nvPr>
            <p:ph type="subTitle" idx="7"/>
          </p:nvPr>
        </p:nvSpPr>
        <p:spPr>
          <a:xfrm>
            <a:off x="4877747" y="1343938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1" name="Google Shape;911;p18"/>
          <p:cNvSpPr txBox="1">
            <a:spLocks noGrp="1"/>
          </p:cNvSpPr>
          <p:nvPr>
            <p:ph type="subTitle" idx="8"/>
          </p:nvPr>
        </p:nvSpPr>
        <p:spPr>
          <a:xfrm>
            <a:off x="4877747" y="2909622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12" name="Google Shape;912;p18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913" name="Google Shape;913;p18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914" name="Google Shape;914;p18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8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8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8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8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8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8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8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8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8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8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8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8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8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8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8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8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8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8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8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8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8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8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8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8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8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8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8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8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8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8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8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8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8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8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8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8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8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8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8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8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8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18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985" name="Google Shape;985;p18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8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7" name="Google Shape;987;p18"/>
            <p:cNvSpPr/>
            <p:nvPr/>
          </p:nvSpPr>
          <p:spPr>
            <a:xfrm>
              <a:off x="-52675" y="4625650"/>
              <a:ext cx="9268850" cy="263300"/>
            </a:xfrm>
            <a:custGeom>
              <a:avLst/>
              <a:gdLst/>
              <a:ahLst/>
              <a:cxnLst/>
              <a:rect l="l" t="t" r="r" b="b"/>
              <a:pathLst>
                <a:path w="370754" h="10532" extrusionOk="0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82109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3775500"/>
            <a:ext cx="342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694275"/>
            <a:ext cx="1235700" cy="61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>
            <a:spLocks noGrp="1"/>
          </p:cNvSpPr>
          <p:nvPr>
            <p:ph type="pic" idx="3"/>
          </p:nvPr>
        </p:nvSpPr>
        <p:spPr>
          <a:xfrm>
            <a:off x="4742525" y="2397000"/>
            <a:ext cx="3688200" cy="2207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6"/>
          <p:cNvGrpSpPr/>
          <p:nvPr/>
        </p:nvGrpSpPr>
        <p:grpSpPr>
          <a:xfrm>
            <a:off x="-79000" y="4603999"/>
            <a:ext cx="9321500" cy="461022"/>
            <a:chOff x="-79000" y="4603999"/>
            <a:chExt cx="9321500" cy="461022"/>
          </a:xfrm>
        </p:grpSpPr>
        <p:grpSp>
          <p:nvGrpSpPr>
            <p:cNvPr id="103" name="Google Shape;103;p6"/>
            <p:cNvGrpSpPr/>
            <p:nvPr/>
          </p:nvGrpSpPr>
          <p:grpSpPr>
            <a:xfrm>
              <a:off x="-60" y="4603999"/>
              <a:ext cx="9144241" cy="331058"/>
              <a:chOff x="3813375" y="4666275"/>
              <a:chExt cx="3441825" cy="445150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6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75" name="Google Shape;175;p6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6"/>
            <p:cNvSpPr/>
            <p:nvPr/>
          </p:nvSpPr>
          <p:spPr>
            <a:xfrm>
              <a:off x="-79000" y="4650435"/>
              <a:ext cx="9321500" cy="227822"/>
            </a:xfrm>
            <a:custGeom>
              <a:avLst/>
              <a:gdLst/>
              <a:ahLst/>
              <a:cxnLst/>
              <a:rect l="l" t="t" r="r" b="b"/>
              <a:pathLst>
                <a:path w="372860" h="10182" extrusionOk="0">
                  <a:moveTo>
                    <a:pt x="0" y="10182"/>
                  </a:moveTo>
                  <a:lnTo>
                    <a:pt x="50206" y="5267"/>
                  </a:lnTo>
                  <a:lnTo>
                    <a:pt x="117967" y="8427"/>
                  </a:lnTo>
                  <a:lnTo>
                    <a:pt x="170982" y="1405"/>
                  </a:lnTo>
                  <a:lnTo>
                    <a:pt x="226104" y="9480"/>
                  </a:lnTo>
                  <a:lnTo>
                    <a:pt x="291407" y="0"/>
                  </a:lnTo>
                  <a:lnTo>
                    <a:pt x="372860" y="9831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subTitle" idx="1"/>
          </p:nvPr>
        </p:nvSpPr>
        <p:spPr>
          <a:xfrm>
            <a:off x="713225" y="1527400"/>
            <a:ext cx="3596400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>
            <a:spLocks noGrp="1"/>
          </p:cNvSpPr>
          <p:nvPr>
            <p:ph type="pic" idx="2"/>
          </p:nvPr>
        </p:nvSpPr>
        <p:spPr>
          <a:xfrm>
            <a:off x="4742425" y="1685250"/>
            <a:ext cx="3688200" cy="2207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2" name="Google Shape;182;p7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183" name="Google Shape;183;p7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255" name="Google Shape;255;p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7"/>
            <p:cNvSpPr/>
            <p:nvPr/>
          </p:nvSpPr>
          <p:spPr>
            <a:xfrm>
              <a:off x="-52675" y="4625650"/>
              <a:ext cx="9268850" cy="263300"/>
            </a:xfrm>
            <a:custGeom>
              <a:avLst/>
              <a:gdLst/>
              <a:ahLst/>
              <a:cxnLst/>
              <a:rect l="l" t="t" r="r" b="b"/>
              <a:pathLst>
                <a:path w="370754" h="10532" extrusionOk="0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>
            <a:spLocks noGrp="1"/>
          </p:cNvSpPr>
          <p:nvPr>
            <p:ph type="title"/>
          </p:nvPr>
        </p:nvSpPr>
        <p:spPr>
          <a:xfrm>
            <a:off x="1652700" y="2885850"/>
            <a:ext cx="5838600" cy="18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0" name="Google Shape;260;p8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261" name="Google Shape;261;p8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 flipH="1">
            <a:off x="-52" y="718275"/>
            <a:ext cx="9144252" cy="1182675"/>
            <a:chOff x="3813375" y="4666275"/>
            <a:chExt cx="3441829" cy="445150"/>
          </a:xfrm>
        </p:grpSpPr>
        <p:sp>
          <p:nvSpPr>
            <p:cNvPr id="264" name="Google Shape;264;p8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4704146" y="4906019"/>
              <a:ext cx="25933" cy="20537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752653" y="4921517"/>
              <a:ext cx="27947" cy="189880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801471" y="4951112"/>
              <a:ext cx="29303" cy="160290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4852350" y="4972293"/>
              <a:ext cx="26603" cy="139105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900500" y="5055006"/>
              <a:ext cx="29275" cy="56385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001204" y="4972302"/>
              <a:ext cx="25925" cy="139089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912423" y="5017762"/>
              <a:ext cx="25228" cy="93641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4060599" y="5055006"/>
              <a:ext cx="25925" cy="56388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4109098" y="4980517"/>
              <a:ext cx="21215" cy="130877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157897" y="5004852"/>
              <a:ext cx="29331" cy="106551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97147" y="4921536"/>
              <a:ext cx="32106" cy="189875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50700" y="5017752"/>
              <a:ext cx="25925" cy="9365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493196" y="4934851"/>
              <a:ext cx="32106" cy="176547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645127" y="4990228"/>
              <a:ext cx="25217" cy="12118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841802" y="4972303"/>
              <a:ext cx="27947" cy="13910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5890629" y="4951131"/>
              <a:ext cx="29294" cy="160290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080454" y="4990228"/>
              <a:ext cx="25925" cy="121166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128952" y="5068980"/>
              <a:ext cx="27947" cy="4242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177779" y="5055016"/>
              <a:ext cx="29294" cy="56397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228649" y="5079839"/>
              <a:ext cx="26555" cy="31566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8"/>
          <p:cNvSpPr/>
          <p:nvPr/>
        </p:nvSpPr>
        <p:spPr>
          <a:xfrm>
            <a:off x="-53625" y="713225"/>
            <a:ext cx="9254325" cy="1187725"/>
          </a:xfrm>
          <a:custGeom>
            <a:avLst/>
            <a:gdLst/>
            <a:ahLst/>
            <a:cxnLst/>
            <a:rect l="l" t="t" r="r" b="b"/>
            <a:pathLst>
              <a:path w="370173" h="47509" extrusionOk="0">
                <a:moveTo>
                  <a:pt x="0" y="47509"/>
                </a:moveTo>
                <a:lnTo>
                  <a:pt x="77528" y="0"/>
                </a:lnTo>
                <a:lnTo>
                  <a:pt x="163445" y="38844"/>
                </a:lnTo>
                <a:lnTo>
                  <a:pt x="214469" y="19093"/>
                </a:lnTo>
                <a:lnTo>
                  <a:pt x="245741" y="36211"/>
                </a:lnTo>
                <a:lnTo>
                  <a:pt x="304336" y="13168"/>
                </a:lnTo>
                <a:lnTo>
                  <a:pt x="329354" y="36211"/>
                </a:lnTo>
                <a:lnTo>
                  <a:pt x="370173" y="23702"/>
                </a:ln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9"/>
          <p:cNvGrpSpPr/>
          <p:nvPr/>
        </p:nvGrpSpPr>
        <p:grpSpPr>
          <a:xfrm>
            <a:off x="36867" y="4267697"/>
            <a:ext cx="9144241" cy="693944"/>
            <a:chOff x="3813375" y="4666275"/>
            <a:chExt cx="3441825" cy="445150"/>
          </a:xfrm>
        </p:grpSpPr>
        <p:sp>
          <p:nvSpPr>
            <p:cNvPr id="337" name="Google Shape;337;p9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7041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7526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8014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8523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900500" y="4887650"/>
              <a:ext cx="29275" cy="223750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012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39124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06060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09100" y="4850325"/>
              <a:ext cx="27925" cy="261075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57900" y="4666325"/>
              <a:ext cx="29325" cy="445075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971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507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549320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6451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84180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89062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70804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71289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1777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22865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9"/>
          <p:cNvSpPr/>
          <p:nvPr/>
        </p:nvSpPr>
        <p:spPr>
          <a:xfrm flipH="1">
            <a:off x="-8775" y="4246350"/>
            <a:ext cx="9198600" cy="623175"/>
          </a:xfrm>
          <a:custGeom>
            <a:avLst/>
            <a:gdLst/>
            <a:ahLst/>
            <a:cxnLst/>
            <a:rect l="l" t="t" r="r" b="b"/>
            <a:pathLst>
              <a:path w="367944" h="24927" extrusionOk="0">
                <a:moveTo>
                  <a:pt x="0" y="19661"/>
                </a:moveTo>
                <a:lnTo>
                  <a:pt x="30194" y="24927"/>
                </a:lnTo>
                <a:lnTo>
                  <a:pt x="76538" y="8426"/>
                </a:lnTo>
                <a:lnTo>
                  <a:pt x="108136" y="24927"/>
                </a:lnTo>
                <a:lnTo>
                  <a:pt x="167822" y="2458"/>
                </a:lnTo>
                <a:lnTo>
                  <a:pt x="207495" y="24927"/>
                </a:lnTo>
                <a:lnTo>
                  <a:pt x="225401" y="13693"/>
                </a:lnTo>
                <a:lnTo>
                  <a:pt x="242956" y="23874"/>
                </a:lnTo>
                <a:lnTo>
                  <a:pt x="293513" y="0"/>
                </a:lnTo>
                <a:lnTo>
                  <a:pt x="346879" y="24927"/>
                </a:lnTo>
                <a:lnTo>
                  <a:pt x="367944" y="16852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08" name="Google Shape;408;p9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409" name="Google Shape;409;p9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1442925" y="848500"/>
            <a:ext cx="6295200" cy="9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1442925" y="1847000"/>
            <a:ext cx="62952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title" idx="2" hasCustomPrompt="1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9" name="Google Shape;499;p13"/>
          <p:cNvSpPr txBox="1">
            <a:spLocks noGrp="1"/>
          </p:cNvSpPr>
          <p:nvPr>
            <p:ph type="title" idx="3" hasCustomPrompt="1"/>
          </p:nvPr>
        </p:nvSpPr>
        <p:spPr>
          <a:xfrm>
            <a:off x="1479675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4" hasCustomPrompt="1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5" hasCustomPrompt="1"/>
          </p:nvPr>
        </p:nvSpPr>
        <p:spPr>
          <a:xfrm>
            <a:off x="4099861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6" hasCustomPrompt="1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7" hasCustomPrompt="1"/>
          </p:nvPr>
        </p:nvSpPr>
        <p:spPr>
          <a:xfrm>
            <a:off x="6720050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1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8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9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3"/>
          </p:nvPr>
        </p:nvSpPr>
        <p:spPr>
          <a:xfrm>
            <a:off x="720000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14"/>
          </p:nvPr>
        </p:nvSpPr>
        <p:spPr>
          <a:xfrm>
            <a:off x="3340185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subTitle" idx="15"/>
          </p:nvPr>
        </p:nvSpPr>
        <p:spPr>
          <a:xfrm>
            <a:off x="5960371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10" name="Google Shape;510;p13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511" name="Google Shape;511;p13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512" name="Google Shape;512;p1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13"/>
            <p:cNvSpPr/>
            <p:nvPr/>
          </p:nvSpPr>
          <p:spPr>
            <a:xfrm>
              <a:off x="-8775" y="4246350"/>
              <a:ext cx="9198600" cy="623175"/>
            </a:xfrm>
            <a:custGeom>
              <a:avLst/>
              <a:gdLst/>
              <a:ahLst/>
              <a:cxnLst/>
              <a:rect l="l" t="t" r="r" b="b"/>
              <a:pathLst>
                <a:path w="367944" h="24927" extrusionOk="0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83" name="Google Shape;583;p13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584" name="Google Shape;584;p1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3" r:id="rId11"/>
    <p:sldLayoutId id="2147483665" r:id="rId12"/>
    <p:sldLayoutId id="2147483668" r:id="rId13"/>
    <p:sldLayoutId id="2147483669" r:id="rId14"/>
    <p:sldLayoutId id="214748367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33VAFh3" TargetMode="External"/><Relationship Id="rId13" Type="http://schemas.openxmlformats.org/officeDocument/2006/relationships/hyperlink" Target="https://www.videvo.net/?utm_source=slidesgo_template&amp;utm_medium=referral-link&amp;utm_campaign=sg_resources&amp;utm_content=videvo" TargetMode="External"/><Relationship Id="rId3" Type="http://schemas.openxmlformats.org/officeDocument/2006/relationships/slide" Target="slide22.xml"/><Relationship Id="rId7" Type="http://schemas.openxmlformats.org/officeDocument/2006/relationships/hyperlink" Target="http://bit.ly/30B07Gq" TargetMode="External"/><Relationship Id="rId12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.ly/3A1uf1Q" TargetMode="External"/><Relationship Id="rId11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5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10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4" Type="http://schemas.openxmlformats.org/officeDocument/2006/relationships/slide" Target="slide20.xml"/><Relationship Id="rId9" Type="http://schemas.openxmlformats.org/officeDocument/2006/relationships/hyperlink" Target="https://www.freepik.com/?utm_source=slidesgo_template&amp;utm_medium=referral-link&amp;utm_campaign=promo-slide&amp;utm_term=slidesgo&amp;utm_content=freepi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hyperlink" Target="https://docs.google.com/spreadsheets/d/1WqM_2RLGUYNlwNexUKgpvSuYhpX2obeZfGlL4czSd_g/copy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7"/>
          <p:cNvSpPr txBox="1">
            <a:spLocks noGrp="1"/>
          </p:cNvSpPr>
          <p:nvPr>
            <p:ph type="ctrTitle"/>
          </p:nvPr>
        </p:nvSpPr>
        <p:spPr>
          <a:xfrm>
            <a:off x="1218975" y="2686525"/>
            <a:ext cx="6705900" cy="14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Predicting the Price of the DAX</a:t>
            </a:r>
            <a:endParaRPr dirty="0">
              <a:latin typeface="+mj-lt"/>
            </a:endParaRPr>
          </a:p>
        </p:txBody>
      </p:sp>
      <p:sp>
        <p:nvSpPr>
          <p:cNvPr id="1254" name="Google Shape;1254;p27"/>
          <p:cNvSpPr txBox="1">
            <a:spLocks noGrp="1"/>
          </p:cNvSpPr>
          <p:nvPr>
            <p:ph type="subTitle" idx="1"/>
          </p:nvPr>
        </p:nvSpPr>
        <p:spPr>
          <a:xfrm>
            <a:off x="1219125" y="4186475"/>
            <a:ext cx="67059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Here is where your presentation begins</a:t>
            </a:r>
            <a:endParaRPr dirty="0">
              <a:latin typeface="+mj-lt"/>
            </a:endParaRPr>
          </a:p>
        </p:txBody>
      </p:sp>
      <p:grpSp>
        <p:nvGrpSpPr>
          <p:cNvPr id="1255" name="Google Shape;1255;p27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256" name="Google Shape;1256;p27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257" name="Google Shape;1257;p2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9" name="Google Shape;1259;p27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260" name="Google Shape;1260;p2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7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0" name="Google Shape;1330;p27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58;p32">
            <a:extLst>
              <a:ext uri="{FF2B5EF4-FFF2-40B4-BE49-F238E27FC236}">
                <a16:creationId xmlns:a16="http://schemas.microsoft.com/office/drawing/2014/main" id="{F7AA4FC6-C01C-0442-00CC-FC5B5FDCE1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Class Imbalance</a:t>
            </a:r>
            <a:endParaRPr dirty="0">
              <a:latin typeface="+mj-lt"/>
            </a:endParaRPr>
          </a:p>
        </p:txBody>
      </p:sp>
      <p:sp>
        <p:nvSpPr>
          <p:cNvPr id="7" name="Google Shape;1345;p29">
            <a:extLst>
              <a:ext uri="{FF2B5EF4-FFF2-40B4-BE49-F238E27FC236}">
                <a16:creationId xmlns:a16="http://schemas.microsoft.com/office/drawing/2014/main" id="{BB1FD7BF-EC4D-0FEF-5C86-92993DADD9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719125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Use </a:t>
            </a:r>
            <a:r>
              <a:rPr lang="de-DE" dirty="0" err="1">
                <a:latin typeface="+mj-lt"/>
              </a:rPr>
              <a:t>Varianace</a:t>
            </a:r>
            <a:r>
              <a:rPr lang="de-DE" dirty="0">
                <a:latin typeface="+mj-lt"/>
              </a:rPr>
              <a:t> Threshold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drop</a:t>
            </a:r>
            <a:r>
              <a:rPr lang="de-DE" dirty="0">
                <a:latin typeface="+mj-lt"/>
              </a:rPr>
              <a:t> Features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Varaince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less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then</a:t>
            </a:r>
            <a:r>
              <a:rPr lang="de-DE" dirty="0">
                <a:latin typeface="+mj-lt"/>
              </a:rPr>
              <a:t> 0.02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Use </a:t>
            </a:r>
            <a:r>
              <a:rPr lang="de-DE" dirty="0" err="1">
                <a:latin typeface="+mj-lt"/>
              </a:rPr>
              <a:t>Correlation</a:t>
            </a:r>
            <a:r>
              <a:rPr lang="de-DE" dirty="0">
                <a:latin typeface="+mj-lt"/>
              </a:rPr>
              <a:t> Matrix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identify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Multicorrelarity</a:t>
            </a:r>
            <a:r>
              <a:rPr lang="de-DE" dirty="0">
                <a:latin typeface="+mj-lt"/>
              </a:rPr>
              <a:t> Threshold = 1 </a:t>
            </a: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18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1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76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Results</a:t>
            </a:r>
            <a:endParaRPr dirty="0">
              <a:latin typeface="+mj-lt"/>
            </a:endParaRPr>
          </a:p>
        </p:txBody>
      </p:sp>
      <p:graphicFrame>
        <p:nvGraphicFramePr>
          <p:cNvPr id="1668" name="Google Shape;1668;p39"/>
          <p:cNvGraphicFramePr/>
          <p:nvPr/>
        </p:nvGraphicFramePr>
        <p:xfrm>
          <a:off x="720074" y="1388410"/>
          <a:ext cx="7582677" cy="2799250"/>
        </p:xfrm>
        <a:graphic>
          <a:graphicData uri="http://schemas.openxmlformats.org/drawingml/2006/table">
            <a:tbl>
              <a:tblPr>
                <a:noFill/>
                <a:tableStyleId>{8D2FE5EF-55A7-41FB-9BE5-8B4DC893DE30}</a:tableStyleId>
              </a:tblPr>
              <a:tblGrid>
                <a:gridCol w="1815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Accuracy</a:t>
                      </a:r>
                      <a:endParaRPr sz="1200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F1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Recall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Precission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Kappa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Logistic Regression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0.90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Special offers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$23,000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Company B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Reliability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$27,000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Company C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Repairs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$30,000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High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Company 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Marketing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$24,000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High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Company 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Technology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Customers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$32,000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Company F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Comfort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Best prices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$15,000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High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Company G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Customization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Brand name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$45,000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7"/>
          <p:cNvSpPr txBox="1">
            <a:spLocks noGrp="1"/>
          </p:cNvSpPr>
          <p:nvPr>
            <p:ph type="ctrTitle"/>
          </p:nvPr>
        </p:nvSpPr>
        <p:spPr>
          <a:xfrm>
            <a:off x="1218975" y="2686525"/>
            <a:ext cx="6705900" cy="14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 </a:t>
            </a:r>
            <a:r>
              <a:rPr lang="en" dirty="0"/>
              <a:t>in the Stock Market Pitch Deck</a:t>
            </a:r>
            <a:endParaRPr dirty="0"/>
          </a:p>
        </p:txBody>
      </p:sp>
      <p:sp>
        <p:nvSpPr>
          <p:cNvPr id="1254" name="Google Shape;1254;p27"/>
          <p:cNvSpPr txBox="1">
            <a:spLocks noGrp="1"/>
          </p:cNvSpPr>
          <p:nvPr>
            <p:ph type="subTitle" idx="1"/>
          </p:nvPr>
        </p:nvSpPr>
        <p:spPr>
          <a:xfrm>
            <a:off x="1219125" y="4186475"/>
            <a:ext cx="67059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1255" name="Google Shape;1255;p27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256" name="Google Shape;1256;p27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257" name="Google Shape;1257;p2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9" name="Google Shape;1259;p27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260" name="Google Shape;1260;p2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7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0" name="Google Shape;1330;p27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graphicFrame>
        <p:nvGraphicFramePr>
          <p:cNvPr id="1336" name="Google Shape;1336;p28"/>
          <p:cNvGraphicFramePr/>
          <p:nvPr/>
        </p:nvGraphicFramePr>
        <p:xfrm>
          <a:off x="720000" y="173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{009E6CCA-794F-4EB2-B60E-6577056A55E8}</a:tableStyleId>
              </a:tblPr>
              <a:tblGrid>
                <a:gridCol w="207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  <a:hlinkClick r:id="" action="ppaction://noaction"/>
                        </a:rPr>
                        <a:t>Fonts</a:t>
                      </a:r>
                      <a:endParaRPr sz="1000" u="sng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To view this template correctly in PowerPoint, download and install the fonts we used</a:t>
                      </a:r>
                      <a:endParaRPr sz="10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  <a:hlinkClick r:id="" action="ppaction://noaction"/>
                        </a:rPr>
                        <a:t>Used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 and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  <a:hlinkClick r:id="rId3" action="ppaction://hlinksldjump"/>
                        </a:rPr>
                        <a:t>alternative resources</a:t>
                      </a:r>
                      <a:endParaRPr sz="1000" u="sng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 assortment of graphic resources that are suitable for use in this presentation</a:t>
                      </a:r>
                      <a:endParaRPr sz="10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  <a:hlinkClick r:id="rId4" action="ppaction://hlinksldjump"/>
                        </a:rPr>
                        <a:t>Thanks slide</a:t>
                      </a:r>
                      <a:endParaRPr sz="1000" u="sng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You must keep it so that proper credits for our design are given</a:t>
                      </a:r>
                      <a:endParaRPr sz="10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  <a:hlinkClick r:id="" action="ppaction://noaction"/>
                        </a:rPr>
                        <a:t>Colors</a:t>
                      </a:r>
                      <a:endParaRPr sz="1000" u="sng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All the colors used in this presentation</a:t>
                      </a:r>
                      <a:endParaRPr sz="10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  <a:hlinkClick r:id="" action="ppaction://noaction"/>
                        </a:rPr>
                        <a:t>Icons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 and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  <a:hlinkClick r:id="" action="ppaction://noaction"/>
                        </a:rPr>
                        <a:t>infographic resources</a:t>
                      </a:r>
                      <a:endParaRPr sz="1000" u="sng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Editable presentation theme 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You can edit the master slides easily. For more info, click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000"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7" name="Google Shape;1337;p28"/>
          <p:cNvSpPr txBox="1"/>
          <p:nvPr/>
        </p:nvSpPr>
        <p:spPr>
          <a:xfrm>
            <a:off x="1925700" y="1244925"/>
            <a:ext cx="5292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You can delete this slide when you’re done editing the presentation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38" name="Google Shape;1338;p28"/>
          <p:cNvSpPr txBox="1"/>
          <p:nvPr/>
        </p:nvSpPr>
        <p:spPr>
          <a:xfrm>
            <a:off x="1698479" y="4030813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more info:</a:t>
            </a:r>
            <a:b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000" b="1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39" name="Google Shape;1339;p28"/>
          <p:cNvSpPr txBox="1"/>
          <p:nvPr/>
        </p:nvSpPr>
        <p:spPr>
          <a:xfrm>
            <a:off x="3967921" y="4030813"/>
            <a:ext cx="347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You can visit our sister projects:</a:t>
            </a:r>
            <a:b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0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pitch deck?</a:t>
            </a:r>
            <a:endParaRPr/>
          </a:p>
        </p:txBody>
      </p:sp>
      <p:sp>
        <p:nvSpPr>
          <p:cNvPr id="1345" name="Google Shape;1345;p29"/>
          <p:cNvSpPr txBox="1">
            <a:spLocks noGrp="1"/>
          </p:cNvSpPr>
          <p:nvPr>
            <p:ph type="subTitle" idx="1"/>
          </p:nvPr>
        </p:nvSpPr>
        <p:spPr>
          <a:xfrm>
            <a:off x="713225" y="1527400"/>
            <a:ext cx="3596400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pitch deck is a short presentation that entrepreneurs use to describe their business and present it to potential investors. It usually consists of about 10 slides with: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 overview of the company's mission and the product or service offered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Market opportunity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Team, financials, etc.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is to garner enough interest from investors so that they are motivated to invest in the business</a:t>
            </a:r>
            <a:endParaRPr/>
          </a:p>
        </p:txBody>
      </p:sp>
      <p:pic>
        <p:nvPicPr>
          <p:cNvPr id="1346" name="Google Shape;1346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5108" b="5108"/>
          <a:stretch/>
        </p:blipFill>
        <p:spPr>
          <a:xfrm>
            <a:off x="4742425" y="1685250"/>
            <a:ext cx="3688300" cy="220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30"/>
          <p:cNvSpPr/>
          <p:nvPr/>
        </p:nvSpPr>
        <p:spPr>
          <a:xfrm>
            <a:off x="1692975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0"/>
          <p:cNvSpPr/>
          <p:nvPr/>
        </p:nvSpPr>
        <p:spPr>
          <a:xfrm>
            <a:off x="4313163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6933325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0"/>
          <p:cNvSpPr/>
          <p:nvPr/>
        </p:nvSpPr>
        <p:spPr>
          <a:xfrm>
            <a:off x="1692900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313088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30"/>
          <p:cNvSpPr/>
          <p:nvPr/>
        </p:nvSpPr>
        <p:spPr>
          <a:xfrm>
            <a:off x="6933250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0"/>
          <p:cNvSpPr txBox="1">
            <a:spLocks noGrp="1"/>
          </p:cNvSpPr>
          <p:nvPr>
            <p:ph type="title" idx="2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58" name="Google Shape;1358;p30"/>
          <p:cNvSpPr txBox="1">
            <a:spLocks noGrp="1"/>
          </p:cNvSpPr>
          <p:nvPr>
            <p:ph type="title" idx="3"/>
          </p:nvPr>
        </p:nvSpPr>
        <p:spPr>
          <a:xfrm>
            <a:off x="1479675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59" name="Google Shape;1359;p30"/>
          <p:cNvSpPr txBox="1">
            <a:spLocks noGrp="1"/>
          </p:cNvSpPr>
          <p:nvPr>
            <p:ph type="title" idx="4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60" name="Google Shape;1360;p30"/>
          <p:cNvSpPr txBox="1">
            <a:spLocks noGrp="1"/>
          </p:cNvSpPr>
          <p:nvPr>
            <p:ph type="title" idx="5"/>
          </p:nvPr>
        </p:nvSpPr>
        <p:spPr>
          <a:xfrm>
            <a:off x="4099861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61" name="Google Shape;1361;p30"/>
          <p:cNvSpPr txBox="1">
            <a:spLocks noGrp="1"/>
          </p:cNvSpPr>
          <p:nvPr>
            <p:ph type="title" idx="6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62" name="Google Shape;1362;p30"/>
          <p:cNvSpPr txBox="1">
            <a:spLocks noGrp="1"/>
          </p:cNvSpPr>
          <p:nvPr>
            <p:ph type="title" idx="7"/>
          </p:nvPr>
        </p:nvSpPr>
        <p:spPr>
          <a:xfrm>
            <a:off x="6720050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63" name="Google Shape;136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64" name="Google Shape;1364;p30"/>
          <p:cNvSpPr txBox="1">
            <a:spLocks noGrp="1"/>
          </p:cNvSpPr>
          <p:nvPr>
            <p:ph type="subTitle" idx="1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5" name="Google Shape;1365;p30"/>
          <p:cNvSpPr txBox="1">
            <a:spLocks noGrp="1"/>
          </p:cNvSpPr>
          <p:nvPr>
            <p:ph type="subTitle" idx="8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sp>
        <p:nvSpPr>
          <p:cNvPr id="1366" name="Google Shape;1366;p30"/>
          <p:cNvSpPr txBox="1">
            <a:spLocks noGrp="1"/>
          </p:cNvSpPr>
          <p:nvPr>
            <p:ph type="subTitle" idx="9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opportunity</a:t>
            </a:r>
            <a:endParaRPr/>
          </a:p>
        </p:txBody>
      </p:sp>
      <p:sp>
        <p:nvSpPr>
          <p:cNvPr id="1367" name="Google Shape;1367;p30"/>
          <p:cNvSpPr txBox="1">
            <a:spLocks noGrp="1"/>
          </p:cNvSpPr>
          <p:nvPr>
            <p:ph type="subTitle" idx="13"/>
          </p:nvPr>
        </p:nvSpPr>
        <p:spPr>
          <a:xfrm>
            <a:off x="720000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sp>
        <p:nvSpPr>
          <p:cNvPr id="1368" name="Google Shape;1368;p30"/>
          <p:cNvSpPr txBox="1">
            <a:spLocks noGrp="1"/>
          </p:cNvSpPr>
          <p:nvPr>
            <p:ph type="subTitle" idx="14"/>
          </p:nvPr>
        </p:nvSpPr>
        <p:spPr>
          <a:xfrm>
            <a:off x="3340185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&amp; timeline</a:t>
            </a:r>
            <a:endParaRPr/>
          </a:p>
        </p:txBody>
      </p:sp>
      <p:sp>
        <p:nvSpPr>
          <p:cNvPr id="1369" name="Google Shape;1369;p30"/>
          <p:cNvSpPr txBox="1">
            <a:spLocks noGrp="1"/>
          </p:cNvSpPr>
          <p:nvPr>
            <p:ph type="subTitle" idx="15"/>
          </p:nvPr>
        </p:nvSpPr>
        <p:spPr>
          <a:xfrm>
            <a:off x="5960371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&amp; metrics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Google Shape;1374;p31"/>
          <p:cNvGrpSpPr/>
          <p:nvPr/>
        </p:nvGrpSpPr>
        <p:grpSpPr>
          <a:xfrm flipH="1">
            <a:off x="-41" y="718250"/>
            <a:ext cx="9144241" cy="1182675"/>
            <a:chOff x="3813375" y="4666275"/>
            <a:chExt cx="3441825" cy="445150"/>
          </a:xfrm>
        </p:grpSpPr>
        <p:sp>
          <p:nvSpPr>
            <p:cNvPr id="1375" name="Google Shape;1375;p31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47041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47526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48014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48523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4900500" y="4887650"/>
              <a:ext cx="29275" cy="223750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50012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39124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406060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4109100" y="4850325"/>
              <a:ext cx="27925" cy="261075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4157900" y="4666325"/>
              <a:ext cx="29325" cy="445075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50971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50507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549320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56451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584180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589062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70804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71289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71777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722865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5" name="Google Shape;1445;p31"/>
          <p:cNvSpPr/>
          <p:nvPr/>
        </p:nvSpPr>
        <p:spPr>
          <a:xfrm>
            <a:off x="786875" y="2458175"/>
            <a:ext cx="1088400" cy="1088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31"/>
          <p:cNvSpPr txBox="1">
            <a:spLocks noGrp="1"/>
          </p:cNvSpPr>
          <p:nvPr>
            <p:ph type="title"/>
          </p:nvPr>
        </p:nvSpPr>
        <p:spPr>
          <a:xfrm>
            <a:off x="713225" y="3775500"/>
            <a:ext cx="342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47" name="Google Shape;1447;p31"/>
          <p:cNvSpPr txBox="1">
            <a:spLocks noGrp="1"/>
          </p:cNvSpPr>
          <p:nvPr>
            <p:ph type="title" idx="2"/>
          </p:nvPr>
        </p:nvSpPr>
        <p:spPr>
          <a:xfrm>
            <a:off x="713225" y="2694275"/>
            <a:ext cx="12357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1448" name="Google Shape;1448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5284" b="5293"/>
          <a:stretch/>
        </p:blipFill>
        <p:spPr>
          <a:xfrm>
            <a:off x="4742525" y="2397000"/>
            <a:ext cx="3688301" cy="2207002"/>
          </a:xfrm>
          <a:prstGeom prst="rect">
            <a:avLst/>
          </a:prstGeom>
        </p:spPr>
      </p:pic>
      <p:sp>
        <p:nvSpPr>
          <p:cNvPr id="1449" name="Google Shape;1449;p31"/>
          <p:cNvSpPr/>
          <p:nvPr/>
        </p:nvSpPr>
        <p:spPr>
          <a:xfrm>
            <a:off x="-17550" y="789950"/>
            <a:ext cx="9207375" cy="1114725"/>
          </a:xfrm>
          <a:custGeom>
            <a:avLst/>
            <a:gdLst/>
            <a:ahLst/>
            <a:cxnLst/>
            <a:rect l="l" t="t" r="r" b="b"/>
            <a:pathLst>
              <a:path w="368295" h="44589" extrusionOk="0">
                <a:moveTo>
                  <a:pt x="368295" y="28439"/>
                </a:moveTo>
                <a:lnTo>
                  <a:pt x="327569" y="36865"/>
                </a:lnTo>
                <a:lnTo>
                  <a:pt x="258755" y="1054"/>
                </a:lnTo>
                <a:lnTo>
                  <a:pt x="179759" y="28088"/>
                </a:lnTo>
                <a:lnTo>
                  <a:pt x="142894" y="2458"/>
                </a:lnTo>
                <a:lnTo>
                  <a:pt x="96550" y="24226"/>
                </a:lnTo>
                <a:lnTo>
                  <a:pt x="67410" y="0"/>
                </a:lnTo>
                <a:lnTo>
                  <a:pt x="0" y="44589"/>
                </a:ln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1450" name="Google Shape;1450;p31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1451" name="Google Shape;1451;p31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ideas of a pitch deck</a:t>
            </a:r>
            <a:endParaRPr/>
          </a:p>
        </p:txBody>
      </p:sp>
      <p:sp>
        <p:nvSpPr>
          <p:cNvPr id="1487" name="Google Shape;1487;p33"/>
          <p:cNvSpPr txBox="1">
            <a:spLocks noGrp="1"/>
          </p:cNvSpPr>
          <p:nvPr>
            <p:ph type="subTitle" idx="4"/>
          </p:nvPr>
        </p:nvSpPr>
        <p:spPr>
          <a:xfrm>
            <a:off x="720044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488" name="Google Shape;1488;p33"/>
          <p:cNvSpPr txBox="1">
            <a:spLocks noGrp="1"/>
          </p:cNvSpPr>
          <p:nvPr>
            <p:ph type="subTitle" idx="5"/>
          </p:nvPr>
        </p:nvSpPr>
        <p:spPr>
          <a:xfrm>
            <a:off x="3419250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Investors</a:t>
            </a:r>
            <a:endParaRPr/>
          </a:p>
        </p:txBody>
      </p:sp>
      <p:sp>
        <p:nvSpPr>
          <p:cNvPr id="1489" name="Google Shape;1489;p33"/>
          <p:cNvSpPr txBox="1">
            <a:spLocks noGrp="1"/>
          </p:cNvSpPr>
          <p:nvPr>
            <p:ph type="subTitle" idx="1"/>
          </p:nvPr>
        </p:nvSpPr>
        <p:spPr>
          <a:xfrm>
            <a:off x="720044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great presentation for a pitch deck should be concise, clear and easy to understand. Visual elements such as charts, graphs, images, and videos can help to make the presentation engaging</a:t>
            </a:r>
            <a:endParaRPr/>
          </a:p>
        </p:txBody>
      </p:sp>
      <p:sp>
        <p:nvSpPr>
          <p:cNvPr id="1490" name="Google Shape;1490;p33"/>
          <p:cNvSpPr txBox="1">
            <a:spLocks noGrp="1"/>
          </p:cNvSpPr>
          <p:nvPr>
            <p:ph type="subTitle" idx="2"/>
          </p:nvPr>
        </p:nvSpPr>
        <p:spPr>
          <a:xfrm>
            <a:off x="3419250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it comes to picking investors for a pitch deck, it's important to research potential investors and understand their preferences, goals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interests</a:t>
            </a:r>
            <a:endParaRPr/>
          </a:p>
        </p:txBody>
      </p:sp>
      <p:sp>
        <p:nvSpPr>
          <p:cNvPr id="1491" name="Google Shape;1491;p33"/>
          <p:cNvSpPr txBox="1">
            <a:spLocks noGrp="1"/>
          </p:cNvSpPr>
          <p:nvPr>
            <p:ph type="subTitle" idx="3"/>
          </p:nvPr>
        </p:nvSpPr>
        <p:spPr>
          <a:xfrm>
            <a:off x="6118456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of a product is determined by how much customers are willing to pay for it. It's a combination of factors, including the quality of the product, its features, and how well it meets customer needs</a:t>
            </a:r>
            <a:endParaRPr/>
          </a:p>
        </p:txBody>
      </p:sp>
      <p:sp>
        <p:nvSpPr>
          <p:cNvPr id="1492" name="Google Shape;1492;p33"/>
          <p:cNvSpPr txBox="1">
            <a:spLocks noGrp="1"/>
          </p:cNvSpPr>
          <p:nvPr>
            <p:ph type="subTitle" idx="6"/>
          </p:nvPr>
        </p:nvSpPr>
        <p:spPr>
          <a:xfrm>
            <a:off x="6118456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1493" name="Google Shape;1493;p33"/>
          <p:cNvSpPr/>
          <p:nvPr/>
        </p:nvSpPr>
        <p:spPr>
          <a:xfrm>
            <a:off x="1537544" y="1447263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3"/>
          <p:cNvSpPr/>
          <p:nvPr/>
        </p:nvSpPr>
        <p:spPr>
          <a:xfrm>
            <a:off x="4236750" y="1447263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33"/>
          <p:cNvSpPr/>
          <p:nvPr/>
        </p:nvSpPr>
        <p:spPr>
          <a:xfrm>
            <a:off x="6935956" y="1447263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6" name="Google Shape;1496;p33"/>
          <p:cNvGrpSpPr/>
          <p:nvPr/>
        </p:nvGrpSpPr>
        <p:grpSpPr>
          <a:xfrm>
            <a:off x="4402872" y="1613372"/>
            <a:ext cx="338255" cy="338280"/>
            <a:chOff x="5234463" y="1705475"/>
            <a:chExt cx="338255" cy="338280"/>
          </a:xfrm>
        </p:grpSpPr>
        <p:sp>
          <p:nvSpPr>
            <p:cNvPr id="1497" name="Google Shape;1497;p33"/>
            <p:cNvSpPr/>
            <p:nvPr/>
          </p:nvSpPr>
          <p:spPr>
            <a:xfrm>
              <a:off x="5234463" y="1877229"/>
              <a:ext cx="338255" cy="166525"/>
            </a:xfrm>
            <a:custGeom>
              <a:avLst/>
              <a:gdLst/>
              <a:ahLst/>
              <a:cxnLst/>
              <a:rect l="l" t="t" r="r" b="b"/>
              <a:pathLst>
                <a:path w="18198" h="8959" extrusionOk="0">
                  <a:moveTo>
                    <a:pt x="8567" y="1"/>
                  </a:moveTo>
                  <a:lnTo>
                    <a:pt x="8567" y="1536"/>
                  </a:lnTo>
                  <a:cubicBezTo>
                    <a:pt x="8487" y="1428"/>
                    <a:pt x="8401" y="1326"/>
                    <a:pt x="8305" y="1231"/>
                  </a:cubicBezTo>
                  <a:cubicBezTo>
                    <a:pt x="7603" y="528"/>
                    <a:pt x="6596" y="340"/>
                    <a:pt x="6059" y="291"/>
                  </a:cubicBezTo>
                  <a:cubicBezTo>
                    <a:pt x="6043" y="289"/>
                    <a:pt x="6026" y="288"/>
                    <a:pt x="6010" y="288"/>
                  </a:cubicBezTo>
                  <a:cubicBezTo>
                    <a:pt x="5700" y="288"/>
                    <a:pt x="5449" y="556"/>
                    <a:pt x="5480" y="870"/>
                  </a:cubicBezTo>
                  <a:cubicBezTo>
                    <a:pt x="5530" y="1408"/>
                    <a:pt x="5718" y="2413"/>
                    <a:pt x="6420" y="3116"/>
                  </a:cubicBezTo>
                  <a:cubicBezTo>
                    <a:pt x="7086" y="3784"/>
                    <a:pt x="8024" y="3987"/>
                    <a:pt x="8567" y="4047"/>
                  </a:cubicBezTo>
                  <a:lnTo>
                    <a:pt x="8567" y="5770"/>
                  </a:lnTo>
                  <a:cubicBezTo>
                    <a:pt x="5363" y="5904"/>
                    <a:pt x="3128" y="7212"/>
                    <a:pt x="2173" y="7893"/>
                  </a:cubicBezTo>
                  <a:lnTo>
                    <a:pt x="534" y="7893"/>
                  </a:lnTo>
                  <a:cubicBezTo>
                    <a:pt x="240" y="7893"/>
                    <a:pt x="0" y="8131"/>
                    <a:pt x="0" y="8425"/>
                  </a:cubicBezTo>
                  <a:cubicBezTo>
                    <a:pt x="0" y="8719"/>
                    <a:pt x="240" y="8959"/>
                    <a:pt x="534" y="8959"/>
                  </a:cubicBezTo>
                  <a:lnTo>
                    <a:pt x="17665" y="8959"/>
                  </a:lnTo>
                  <a:cubicBezTo>
                    <a:pt x="17959" y="8959"/>
                    <a:pt x="18197" y="8719"/>
                    <a:pt x="18197" y="8425"/>
                  </a:cubicBezTo>
                  <a:cubicBezTo>
                    <a:pt x="18197" y="8131"/>
                    <a:pt x="17959" y="7893"/>
                    <a:pt x="17665" y="7893"/>
                  </a:cubicBezTo>
                  <a:lnTo>
                    <a:pt x="16027" y="7893"/>
                  </a:lnTo>
                  <a:cubicBezTo>
                    <a:pt x="15071" y="7212"/>
                    <a:pt x="12836" y="5904"/>
                    <a:pt x="9633" y="5770"/>
                  </a:cubicBezTo>
                  <a:lnTo>
                    <a:pt x="9633" y="4759"/>
                  </a:lnTo>
                  <a:cubicBezTo>
                    <a:pt x="10175" y="4696"/>
                    <a:pt x="11113" y="4495"/>
                    <a:pt x="11779" y="3827"/>
                  </a:cubicBezTo>
                  <a:cubicBezTo>
                    <a:pt x="12482" y="3124"/>
                    <a:pt x="12672" y="2117"/>
                    <a:pt x="12722" y="1581"/>
                  </a:cubicBezTo>
                  <a:cubicBezTo>
                    <a:pt x="12750" y="1265"/>
                    <a:pt x="12500" y="999"/>
                    <a:pt x="12190" y="999"/>
                  </a:cubicBezTo>
                  <a:cubicBezTo>
                    <a:pt x="12174" y="999"/>
                    <a:pt x="12157" y="1000"/>
                    <a:pt x="12140" y="1002"/>
                  </a:cubicBezTo>
                  <a:cubicBezTo>
                    <a:pt x="11604" y="1051"/>
                    <a:pt x="10597" y="1240"/>
                    <a:pt x="9894" y="1942"/>
                  </a:cubicBezTo>
                  <a:cubicBezTo>
                    <a:pt x="9799" y="2037"/>
                    <a:pt x="9713" y="2139"/>
                    <a:pt x="9633" y="2247"/>
                  </a:cubicBezTo>
                  <a:lnTo>
                    <a:pt x="9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5373892" y="1725271"/>
              <a:ext cx="59443" cy="112361"/>
            </a:xfrm>
            <a:custGeom>
              <a:avLst/>
              <a:gdLst/>
              <a:ahLst/>
              <a:cxnLst/>
              <a:rect l="l" t="t" r="r" b="b"/>
              <a:pathLst>
                <a:path w="3198" h="6045" extrusionOk="0">
                  <a:moveTo>
                    <a:pt x="1600" y="1"/>
                  </a:moveTo>
                  <a:cubicBezTo>
                    <a:pt x="716" y="1"/>
                    <a:pt x="0" y="1354"/>
                    <a:pt x="0" y="3023"/>
                  </a:cubicBezTo>
                  <a:cubicBezTo>
                    <a:pt x="0" y="4691"/>
                    <a:pt x="716" y="6045"/>
                    <a:pt x="1600" y="6045"/>
                  </a:cubicBezTo>
                  <a:cubicBezTo>
                    <a:pt x="2482" y="6045"/>
                    <a:pt x="3197" y="4691"/>
                    <a:pt x="3197" y="3023"/>
                  </a:cubicBezTo>
                  <a:cubicBezTo>
                    <a:pt x="3197" y="1354"/>
                    <a:pt x="2482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5268182" y="1705475"/>
              <a:ext cx="135410" cy="151971"/>
            </a:xfrm>
            <a:custGeom>
              <a:avLst/>
              <a:gdLst/>
              <a:ahLst/>
              <a:cxnLst/>
              <a:rect l="l" t="t" r="r" b="b"/>
              <a:pathLst>
                <a:path w="7285" h="8176" extrusionOk="0">
                  <a:moveTo>
                    <a:pt x="3020" y="3554"/>
                  </a:moveTo>
                  <a:cubicBezTo>
                    <a:pt x="3495" y="3554"/>
                    <a:pt x="3733" y="4129"/>
                    <a:pt x="3398" y="4464"/>
                  </a:cubicBezTo>
                  <a:cubicBezTo>
                    <a:pt x="3289" y="4573"/>
                    <a:pt x="3155" y="4622"/>
                    <a:pt x="3024" y="4622"/>
                  </a:cubicBezTo>
                  <a:cubicBezTo>
                    <a:pt x="2750" y="4622"/>
                    <a:pt x="2488" y="4409"/>
                    <a:pt x="2488" y="4088"/>
                  </a:cubicBezTo>
                  <a:cubicBezTo>
                    <a:pt x="2488" y="3794"/>
                    <a:pt x="2726" y="3554"/>
                    <a:pt x="3020" y="3554"/>
                  </a:cubicBezTo>
                  <a:close/>
                  <a:moveTo>
                    <a:pt x="2665" y="0"/>
                  </a:moveTo>
                  <a:cubicBezTo>
                    <a:pt x="2663" y="1472"/>
                    <a:pt x="1472" y="2663"/>
                    <a:pt x="0" y="2665"/>
                  </a:cubicBezTo>
                  <a:lnTo>
                    <a:pt x="0" y="5510"/>
                  </a:lnTo>
                  <a:cubicBezTo>
                    <a:pt x="1472" y="5510"/>
                    <a:pt x="2663" y="6703"/>
                    <a:pt x="2665" y="8175"/>
                  </a:cubicBezTo>
                  <a:lnTo>
                    <a:pt x="7285" y="8175"/>
                  </a:lnTo>
                  <a:cubicBezTo>
                    <a:pt x="5791" y="8175"/>
                    <a:pt x="4619" y="6379"/>
                    <a:pt x="4619" y="4088"/>
                  </a:cubicBezTo>
                  <a:cubicBezTo>
                    <a:pt x="4619" y="1796"/>
                    <a:pt x="5791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5268182" y="1705475"/>
              <a:ext cx="29740" cy="29740"/>
            </a:xfrm>
            <a:custGeom>
              <a:avLst/>
              <a:gdLst/>
              <a:ahLst/>
              <a:cxnLst/>
              <a:rect l="l" t="t" r="r" b="b"/>
              <a:pathLst>
                <a:path w="1600" h="1600" extrusionOk="0">
                  <a:moveTo>
                    <a:pt x="532" y="0"/>
                  </a:moveTo>
                  <a:cubicBezTo>
                    <a:pt x="238" y="0"/>
                    <a:pt x="0" y="238"/>
                    <a:pt x="0" y="534"/>
                  </a:cubicBezTo>
                  <a:lnTo>
                    <a:pt x="0" y="1600"/>
                  </a:lnTo>
                  <a:cubicBezTo>
                    <a:pt x="882" y="1597"/>
                    <a:pt x="1598" y="882"/>
                    <a:pt x="1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5268182" y="1827692"/>
              <a:ext cx="29740" cy="29759"/>
            </a:xfrm>
            <a:custGeom>
              <a:avLst/>
              <a:gdLst/>
              <a:ahLst/>
              <a:cxnLst/>
              <a:rect l="l" t="t" r="r" b="b"/>
              <a:pathLst>
                <a:path w="1600" h="1601" extrusionOk="0">
                  <a:moveTo>
                    <a:pt x="0" y="1"/>
                  </a:moveTo>
                  <a:lnTo>
                    <a:pt x="0" y="1066"/>
                  </a:lnTo>
                  <a:cubicBezTo>
                    <a:pt x="0" y="1360"/>
                    <a:pt x="238" y="1600"/>
                    <a:pt x="532" y="1600"/>
                  </a:cubicBezTo>
                  <a:lnTo>
                    <a:pt x="1600" y="1600"/>
                  </a:lnTo>
                  <a:cubicBezTo>
                    <a:pt x="1598" y="716"/>
                    <a:pt x="882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5509288" y="1705475"/>
              <a:ext cx="29759" cy="29740"/>
            </a:xfrm>
            <a:custGeom>
              <a:avLst/>
              <a:gdLst/>
              <a:ahLst/>
              <a:cxnLst/>
              <a:rect l="l" t="t" r="r" b="b"/>
              <a:pathLst>
                <a:path w="1601" h="1600" extrusionOk="0">
                  <a:moveTo>
                    <a:pt x="1" y="0"/>
                  </a:moveTo>
                  <a:cubicBezTo>
                    <a:pt x="3" y="882"/>
                    <a:pt x="719" y="1597"/>
                    <a:pt x="1601" y="1600"/>
                  </a:cubicBezTo>
                  <a:lnTo>
                    <a:pt x="1601" y="534"/>
                  </a:lnTo>
                  <a:cubicBezTo>
                    <a:pt x="1601" y="238"/>
                    <a:pt x="1363" y="0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5403615" y="1705475"/>
              <a:ext cx="135429" cy="151971"/>
            </a:xfrm>
            <a:custGeom>
              <a:avLst/>
              <a:gdLst/>
              <a:ahLst/>
              <a:cxnLst/>
              <a:rect l="l" t="t" r="r" b="b"/>
              <a:pathLst>
                <a:path w="7286" h="8176" extrusionOk="0">
                  <a:moveTo>
                    <a:pt x="4266" y="3554"/>
                  </a:moveTo>
                  <a:cubicBezTo>
                    <a:pt x="4739" y="3554"/>
                    <a:pt x="4977" y="4129"/>
                    <a:pt x="4642" y="4464"/>
                  </a:cubicBezTo>
                  <a:cubicBezTo>
                    <a:pt x="4533" y="4573"/>
                    <a:pt x="4400" y="4622"/>
                    <a:pt x="4268" y="4622"/>
                  </a:cubicBezTo>
                  <a:cubicBezTo>
                    <a:pt x="3995" y="4622"/>
                    <a:pt x="3732" y="4409"/>
                    <a:pt x="3732" y="4088"/>
                  </a:cubicBezTo>
                  <a:cubicBezTo>
                    <a:pt x="3732" y="3794"/>
                    <a:pt x="3970" y="3554"/>
                    <a:pt x="4266" y="3554"/>
                  </a:cubicBezTo>
                  <a:close/>
                  <a:moveTo>
                    <a:pt x="1" y="0"/>
                  </a:moveTo>
                  <a:cubicBezTo>
                    <a:pt x="1495" y="0"/>
                    <a:pt x="2666" y="1794"/>
                    <a:pt x="2666" y="4088"/>
                  </a:cubicBezTo>
                  <a:cubicBezTo>
                    <a:pt x="2666" y="6379"/>
                    <a:pt x="1495" y="8175"/>
                    <a:pt x="1" y="8175"/>
                  </a:cubicBezTo>
                  <a:lnTo>
                    <a:pt x="4620" y="8175"/>
                  </a:lnTo>
                  <a:cubicBezTo>
                    <a:pt x="4622" y="6703"/>
                    <a:pt x="5814" y="5510"/>
                    <a:pt x="7286" y="5510"/>
                  </a:cubicBezTo>
                  <a:lnTo>
                    <a:pt x="7286" y="2665"/>
                  </a:lnTo>
                  <a:cubicBezTo>
                    <a:pt x="5814" y="2663"/>
                    <a:pt x="4622" y="1472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5509288" y="1827692"/>
              <a:ext cx="29759" cy="29759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601" y="1"/>
                  </a:moveTo>
                  <a:cubicBezTo>
                    <a:pt x="719" y="1"/>
                    <a:pt x="3" y="716"/>
                    <a:pt x="1" y="1600"/>
                  </a:cubicBezTo>
                  <a:lnTo>
                    <a:pt x="1069" y="1600"/>
                  </a:lnTo>
                  <a:cubicBezTo>
                    <a:pt x="1363" y="1600"/>
                    <a:pt x="1601" y="1360"/>
                    <a:pt x="1601" y="1066"/>
                  </a:cubicBezTo>
                  <a:lnTo>
                    <a:pt x="1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33"/>
          <p:cNvGrpSpPr/>
          <p:nvPr/>
        </p:nvGrpSpPr>
        <p:grpSpPr>
          <a:xfrm>
            <a:off x="7100651" y="1613362"/>
            <a:ext cx="341108" cy="338301"/>
            <a:chOff x="3612610" y="3244538"/>
            <a:chExt cx="341108" cy="338301"/>
          </a:xfrm>
        </p:grpSpPr>
        <p:sp>
          <p:nvSpPr>
            <p:cNvPr id="1506" name="Google Shape;1506;p33"/>
            <p:cNvSpPr/>
            <p:nvPr/>
          </p:nvSpPr>
          <p:spPr>
            <a:xfrm>
              <a:off x="3690681" y="3366123"/>
              <a:ext cx="10744" cy="31878"/>
            </a:xfrm>
            <a:custGeom>
              <a:avLst/>
              <a:gdLst/>
              <a:ahLst/>
              <a:cxnLst/>
              <a:rect l="l" t="t" r="r" b="b"/>
              <a:pathLst>
                <a:path w="578" h="1715" extrusionOk="0">
                  <a:moveTo>
                    <a:pt x="1" y="1"/>
                  </a:moveTo>
                  <a:lnTo>
                    <a:pt x="1" y="1715"/>
                  </a:lnTo>
                  <a:cubicBezTo>
                    <a:pt x="282" y="1548"/>
                    <a:pt x="474" y="1269"/>
                    <a:pt x="528" y="949"/>
                  </a:cubicBezTo>
                  <a:cubicBezTo>
                    <a:pt x="565" y="740"/>
                    <a:pt x="578" y="24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3664806" y="3315173"/>
              <a:ext cx="6078" cy="20706"/>
            </a:xfrm>
            <a:custGeom>
              <a:avLst/>
              <a:gdLst/>
              <a:ahLst/>
              <a:cxnLst/>
              <a:rect l="l" t="t" r="r" b="b"/>
              <a:pathLst>
                <a:path w="327" h="1114" extrusionOk="0">
                  <a:moveTo>
                    <a:pt x="327" y="1"/>
                  </a:moveTo>
                  <a:cubicBezTo>
                    <a:pt x="178" y="119"/>
                    <a:pt x="78" y="288"/>
                    <a:pt x="44" y="476"/>
                  </a:cubicBezTo>
                  <a:cubicBezTo>
                    <a:pt x="0" y="703"/>
                    <a:pt x="54" y="913"/>
                    <a:pt x="182" y="1012"/>
                  </a:cubicBezTo>
                  <a:cubicBezTo>
                    <a:pt x="225" y="1047"/>
                    <a:pt x="275" y="1081"/>
                    <a:pt x="327" y="1114"/>
                  </a:cubicBezTo>
                  <a:lnTo>
                    <a:pt x="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3875391" y="3485961"/>
              <a:ext cx="78328" cy="96878"/>
            </a:xfrm>
            <a:custGeom>
              <a:avLst/>
              <a:gdLst/>
              <a:ahLst/>
              <a:cxnLst/>
              <a:rect l="l" t="t" r="r" b="b"/>
              <a:pathLst>
                <a:path w="4214" h="5212" extrusionOk="0">
                  <a:moveTo>
                    <a:pt x="1219" y="0"/>
                  </a:moveTo>
                  <a:cubicBezTo>
                    <a:pt x="1038" y="0"/>
                    <a:pt x="854" y="47"/>
                    <a:pt x="686" y="144"/>
                  </a:cubicBezTo>
                  <a:cubicBezTo>
                    <a:pt x="176" y="438"/>
                    <a:pt x="1" y="1091"/>
                    <a:pt x="295" y="1601"/>
                  </a:cubicBezTo>
                  <a:lnTo>
                    <a:pt x="2074" y="4679"/>
                  </a:lnTo>
                  <a:cubicBezTo>
                    <a:pt x="2271" y="5020"/>
                    <a:pt x="2629" y="5211"/>
                    <a:pt x="2997" y="5211"/>
                  </a:cubicBezTo>
                  <a:cubicBezTo>
                    <a:pt x="3177" y="5211"/>
                    <a:pt x="3360" y="5165"/>
                    <a:pt x="3528" y="5068"/>
                  </a:cubicBezTo>
                  <a:cubicBezTo>
                    <a:pt x="4038" y="4774"/>
                    <a:pt x="4214" y="4122"/>
                    <a:pt x="3920" y="3611"/>
                  </a:cubicBezTo>
                  <a:lnTo>
                    <a:pt x="2143" y="533"/>
                  </a:lnTo>
                  <a:cubicBezTo>
                    <a:pt x="1946" y="192"/>
                    <a:pt x="1588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3743564" y="3312533"/>
              <a:ext cx="171823" cy="164983"/>
            </a:xfrm>
            <a:custGeom>
              <a:avLst/>
              <a:gdLst/>
              <a:ahLst/>
              <a:cxnLst/>
              <a:rect l="l" t="t" r="r" b="b"/>
              <a:pathLst>
                <a:path w="9244" h="8876" extrusionOk="0">
                  <a:moveTo>
                    <a:pt x="4661" y="0"/>
                  </a:moveTo>
                  <a:cubicBezTo>
                    <a:pt x="3968" y="0"/>
                    <a:pt x="3267" y="176"/>
                    <a:pt x="2624" y="547"/>
                  </a:cubicBezTo>
                  <a:cubicBezTo>
                    <a:pt x="672" y="1673"/>
                    <a:pt x="0" y="4178"/>
                    <a:pt x="1129" y="6130"/>
                  </a:cubicBezTo>
                  <a:cubicBezTo>
                    <a:pt x="1884" y="7441"/>
                    <a:pt x="3261" y="8174"/>
                    <a:pt x="4675" y="8174"/>
                  </a:cubicBezTo>
                  <a:cubicBezTo>
                    <a:pt x="5199" y="8174"/>
                    <a:pt x="5728" y="8073"/>
                    <a:pt x="6232" y="7864"/>
                  </a:cubicBezTo>
                  <a:lnTo>
                    <a:pt x="6816" y="8876"/>
                  </a:lnTo>
                  <a:cubicBezTo>
                    <a:pt x="7075" y="8623"/>
                    <a:pt x="7393" y="8439"/>
                    <a:pt x="7741" y="8342"/>
                  </a:cubicBezTo>
                  <a:lnTo>
                    <a:pt x="7155" y="7330"/>
                  </a:lnTo>
                  <a:cubicBezTo>
                    <a:pt x="8759" y="6102"/>
                    <a:pt x="9243" y="3839"/>
                    <a:pt x="8208" y="2043"/>
                  </a:cubicBezTo>
                  <a:cubicBezTo>
                    <a:pt x="7451" y="733"/>
                    <a:pt x="6075" y="0"/>
                    <a:pt x="4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3612610" y="3244538"/>
              <a:ext cx="218069" cy="323776"/>
            </a:xfrm>
            <a:custGeom>
              <a:avLst/>
              <a:gdLst/>
              <a:ahLst/>
              <a:cxnLst/>
              <a:rect l="l" t="t" r="r" b="b"/>
              <a:pathLst>
                <a:path w="11732" h="17419" extrusionOk="0">
                  <a:moveTo>
                    <a:pt x="3669" y="1779"/>
                  </a:moveTo>
                  <a:cubicBezTo>
                    <a:pt x="3963" y="1779"/>
                    <a:pt x="4201" y="2019"/>
                    <a:pt x="4201" y="2313"/>
                  </a:cubicBezTo>
                  <a:lnTo>
                    <a:pt x="4201" y="2586"/>
                  </a:lnTo>
                  <a:cubicBezTo>
                    <a:pt x="4719" y="2677"/>
                    <a:pt x="5085" y="2932"/>
                    <a:pt x="5262" y="3135"/>
                  </a:cubicBezTo>
                  <a:cubicBezTo>
                    <a:pt x="5441" y="3357"/>
                    <a:pt x="5413" y="3682"/>
                    <a:pt x="5199" y="3870"/>
                  </a:cubicBezTo>
                  <a:cubicBezTo>
                    <a:pt x="5098" y="3958"/>
                    <a:pt x="4972" y="4002"/>
                    <a:pt x="4847" y="4002"/>
                  </a:cubicBezTo>
                  <a:cubicBezTo>
                    <a:pt x="4707" y="4002"/>
                    <a:pt x="4566" y="3946"/>
                    <a:pt x="4462" y="3837"/>
                  </a:cubicBezTo>
                  <a:cubicBezTo>
                    <a:pt x="4386" y="3768"/>
                    <a:pt x="4298" y="3716"/>
                    <a:pt x="4201" y="3684"/>
                  </a:cubicBezTo>
                  <a:lnTo>
                    <a:pt x="4201" y="5407"/>
                  </a:lnTo>
                  <a:cubicBezTo>
                    <a:pt x="4296" y="5441"/>
                    <a:pt x="4391" y="5476"/>
                    <a:pt x="4484" y="5508"/>
                  </a:cubicBezTo>
                  <a:cubicBezTo>
                    <a:pt x="5420" y="5841"/>
                    <a:pt x="5943" y="6708"/>
                    <a:pt x="5781" y="7668"/>
                  </a:cubicBezTo>
                  <a:cubicBezTo>
                    <a:pt x="5701" y="8143"/>
                    <a:pt x="5463" y="8578"/>
                    <a:pt x="5108" y="8906"/>
                  </a:cubicBezTo>
                  <a:cubicBezTo>
                    <a:pt x="4853" y="9142"/>
                    <a:pt x="4540" y="9311"/>
                    <a:pt x="4201" y="9395"/>
                  </a:cubicBezTo>
                  <a:lnTo>
                    <a:pt x="4201" y="9777"/>
                  </a:lnTo>
                  <a:cubicBezTo>
                    <a:pt x="4201" y="10071"/>
                    <a:pt x="3963" y="10309"/>
                    <a:pt x="3669" y="10309"/>
                  </a:cubicBezTo>
                  <a:cubicBezTo>
                    <a:pt x="3375" y="10309"/>
                    <a:pt x="3135" y="10071"/>
                    <a:pt x="3135" y="9777"/>
                  </a:cubicBezTo>
                  <a:lnTo>
                    <a:pt x="3135" y="9447"/>
                  </a:lnTo>
                  <a:cubicBezTo>
                    <a:pt x="2705" y="9410"/>
                    <a:pt x="2348" y="9293"/>
                    <a:pt x="1842" y="8963"/>
                  </a:cubicBezTo>
                  <a:cubicBezTo>
                    <a:pt x="1596" y="8800"/>
                    <a:pt x="1527" y="8470"/>
                    <a:pt x="1689" y="8223"/>
                  </a:cubicBezTo>
                  <a:cubicBezTo>
                    <a:pt x="1790" y="8067"/>
                    <a:pt x="1961" y="7982"/>
                    <a:pt x="2135" y="7982"/>
                  </a:cubicBezTo>
                  <a:cubicBezTo>
                    <a:pt x="2235" y="7982"/>
                    <a:pt x="2336" y="8009"/>
                    <a:pt x="2426" y="8068"/>
                  </a:cubicBezTo>
                  <a:cubicBezTo>
                    <a:pt x="2713" y="8258"/>
                    <a:pt x="2895" y="8338"/>
                    <a:pt x="3135" y="8372"/>
                  </a:cubicBezTo>
                  <a:lnTo>
                    <a:pt x="3135" y="6120"/>
                  </a:lnTo>
                  <a:cubicBezTo>
                    <a:pt x="2795" y="5964"/>
                    <a:pt x="2540" y="5815"/>
                    <a:pt x="2331" y="5651"/>
                  </a:cubicBezTo>
                  <a:cubicBezTo>
                    <a:pt x="1890" y="5303"/>
                    <a:pt x="1687" y="4702"/>
                    <a:pt x="1803" y="4079"/>
                  </a:cubicBezTo>
                  <a:cubicBezTo>
                    <a:pt x="1931" y="3401"/>
                    <a:pt x="2404" y="2862"/>
                    <a:pt x="3035" y="2672"/>
                  </a:cubicBezTo>
                  <a:cubicBezTo>
                    <a:pt x="3070" y="2661"/>
                    <a:pt x="3102" y="2653"/>
                    <a:pt x="3135" y="2644"/>
                  </a:cubicBezTo>
                  <a:lnTo>
                    <a:pt x="3135" y="2313"/>
                  </a:lnTo>
                  <a:cubicBezTo>
                    <a:pt x="3135" y="2019"/>
                    <a:pt x="3375" y="1779"/>
                    <a:pt x="3669" y="1779"/>
                  </a:cubicBezTo>
                  <a:close/>
                  <a:moveTo>
                    <a:pt x="7110" y="11552"/>
                  </a:moveTo>
                  <a:cubicBezTo>
                    <a:pt x="7404" y="11552"/>
                    <a:pt x="7642" y="11792"/>
                    <a:pt x="7642" y="12086"/>
                  </a:cubicBezTo>
                  <a:cubicBezTo>
                    <a:pt x="7642" y="12380"/>
                    <a:pt x="7404" y="12620"/>
                    <a:pt x="7110" y="12620"/>
                  </a:cubicBezTo>
                  <a:lnTo>
                    <a:pt x="2134" y="12620"/>
                  </a:lnTo>
                  <a:cubicBezTo>
                    <a:pt x="1840" y="12620"/>
                    <a:pt x="1600" y="12380"/>
                    <a:pt x="1600" y="12086"/>
                  </a:cubicBezTo>
                  <a:cubicBezTo>
                    <a:pt x="1600" y="11792"/>
                    <a:pt x="1840" y="11552"/>
                    <a:pt x="2134" y="11552"/>
                  </a:cubicBezTo>
                  <a:close/>
                  <a:moveTo>
                    <a:pt x="4265" y="13686"/>
                  </a:moveTo>
                  <a:cubicBezTo>
                    <a:pt x="4562" y="13686"/>
                    <a:pt x="4799" y="13923"/>
                    <a:pt x="4799" y="14220"/>
                  </a:cubicBezTo>
                  <a:cubicBezTo>
                    <a:pt x="4799" y="14514"/>
                    <a:pt x="4562" y="14751"/>
                    <a:pt x="4265" y="14751"/>
                  </a:cubicBezTo>
                  <a:lnTo>
                    <a:pt x="2134" y="14751"/>
                  </a:lnTo>
                  <a:cubicBezTo>
                    <a:pt x="1840" y="14751"/>
                    <a:pt x="1600" y="14514"/>
                    <a:pt x="1600" y="14220"/>
                  </a:cubicBezTo>
                  <a:cubicBezTo>
                    <a:pt x="1600" y="13923"/>
                    <a:pt x="1840" y="13686"/>
                    <a:pt x="2134" y="13686"/>
                  </a:cubicBezTo>
                  <a:close/>
                  <a:moveTo>
                    <a:pt x="534" y="0"/>
                  </a:moveTo>
                  <a:cubicBezTo>
                    <a:pt x="240" y="0"/>
                    <a:pt x="0" y="240"/>
                    <a:pt x="0" y="534"/>
                  </a:cubicBezTo>
                  <a:lnTo>
                    <a:pt x="0" y="16885"/>
                  </a:lnTo>
                  <a:cubicBezTo>
                    <a:pt x="0" y="17179"/>
                    <a:pt x="240" y="17417"/>
                    <a:pt x="534" y="17419"/>
                  </a:cubicBezTo>
                  <a:lnTo>
                    <a:pt x="11198" y="17419"/>
                  </a:lnTo>
                  <a:cubicBezTo>
                    <a:pt x="11492" y="17419"/>
                    <a:pt x="11729" y="17179"/>
                    <a:pt x="11732" y="16885"/>
                  </a:cubicBezTo>
                  <a:lnTo>
                    <a:pt x="11732" y="12897"/>
                  </a:lnTo>
                  <a:cubicBezTo>
                    <a:pt x="11724" y="12897"/>
                    <a:pt x="11715" y="12897"/>
                    <a:pt x="11707" y="12897"/>
                  </a:cubicBezTo>
                  <a:cubicBezTo>
                    <a:pt x="10343" y="12897"/>
                    <a:pt x="9035" y="12355"/>
                    <a:pt x="8070" y="11390"/>
                  </a:cubicBezTo>
                  <a:cubicBezTo>
                    <a:pt x="6060" y="9380"/>
                    <a:pt x="6060" y="6111"/>
                    <a:pt x="8070" y="4101"/>
                  </a:cubicBezTo>
                  <a:cubicBezTo>
                    <a:pt x="9035" y="3136"/>
                    <a:pt x="10343" y="2594"/>
                    <a:pt x="11707" y="2594"/>
                  </a:cubicBezTo>
                  <a:cubicBezTo>
                    <a:pt x="11715" y="2594"/>
                    <a:pt x="11724" y="2594"/>
                    <a:pt x="11732" y="2594"/>
                  </a:cubicBezTo>
                  <a:lnTo>
                    <a:pt x="11732" y="534"/>
                  </a:lnTo>
                  <a:cubicBezTo>
                    <a:pt x="11732" y="240"/>
                    <a:pt x="11492" y="0"/>
                    <a:pt x="1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1703648" y="1613362"/>
            <a:ext cx="338293" cy="338301"/>
            <a:chOff x="3587777" y="3782386"/>
            <a:chExt cx="338293" cy="338301"/>
          </a:xfrm>
        </p:grpSpPr>
        <p:sp>
          <p:nvSpPr>
            <p:cNvPr id="1512" name="Google Shape;1512;p33"/>
            <p:cNvSpPr/>
            <p:nvPr/>
          </p:nvSpPr>
          <p:spPr>
            <a:xfrm>
              <a:off x="3587777" y="3782386"/>
              <a:ext cx="338293" cy="29759"/>
            </a:xfrm>
            <a:custGeom>
              <a:avLst/>
              <a:gdLst/>
              <a:ahLst/>
              <a:cxnLst/>
              <a:rect l="l" t="t" r="r" b="b"/>
              <a:pathLst>
                <a:path w="18200" h="1601" extrusionOk="0">
                  <a:moveTo>
                    <a:pt x="800" y="1"/>
                  </a:moveTo>
                  <a:cubicBezTo>
                    <a:pt x="359" y="1"/>
                    <a:pt x="1" y="360"/>
                    <a:pt x="1" y="801"/>
                  </a:cubicBezTo>
                  <a:cubicBezTo>
                    <a:pt x="1" y="1244"/>
                    <a:pt x="359" y="1600"/>
                    <a:pt x="800" y="1600"/>
                  </a:cubicBezTo>
                  <a:lnTo>
                    <a:pt x="17400" y="1600"/>
                  </a:lnTo>
                  <a:cubicBezTo>
                    <a:pt x="17843" y="1600"/>
                    <a:pt x="18199" y="1244"/>
                    <a:pt x="18199" y="801"/>
                  </a:cubicBezTo>
                  <a:cubicBezTo>
                    <a:pt x="18199" y="360"/>
                    <a:pt x="17843" y="1"/>
                    <a:pt x="1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679676" y="4010333"/>
              <a:ext cx="154536" cy="110354"/>
            </a:xfrm>
            <a:custGeom>
              <a:avLst/>
              <a:gdLst/>
              <a:ahLst/>
              <a:cxnLst/>
              <a:rect l="l" t="t" r="r" b="b"/>
              <a:pathLst>
                <a:path w="8314" h="5937" extrusionOk="0">
                  <a:moveTo>
                    <a:pt x="3625" y="1"/>
                  </a:moveTo>
                  <a:lnTo>
                    <a:pt x="3625" y="602"/>
                  </a:lnTo>
                  <a:lnTo>
                    <a:pt x="180" y="5078"/>
                  </a:lnTo>
                  <a:cubicBezTo>
                    <a:pt x="0" y="5312"/>
                    <a:pt x="46" y="5647"/>
                    <a:pt x="279" y="5826"/>
                  </a:cubicBezTo>
                  <a:cubicBezTo>
                    <a:pt x="375" y="5901"/>
                    <a:pt x="489" y="5937"/>
                    <a:pt x="603" y="5937"/>
                  </a:cubicBezTo>
                  <a:cubicBezTo>
                    <a:pt x="762" y="5937"/>
                    <a:pt x="920" y="5865"/>
                    <a:pt x="1025" y="5729"/>
                  </a:cubicBezTo>
                  <a:lnTo>
                    <a:pt x="3625" y="2350"/>
                  </a:lnTo>
                  <a:lnTo>
                    <a:pt x="3625" y="4694"/>
                  </a:lnTo>
                  <a:cubicBezTo>
                    <a:pt x="3625" y="4988"/>
                    <a:pt x="3863" y="5225"/>
                    <a:pt x="4157" y="5225"/>
                  </a:cubicBezTo>
                  <a:cubicBezTo>
                    <a:pt x="4451" y="5225"/>
                    <a:pt x="4691" y="4988"/>
                    <a:pt x="4691" y="4694"/>
                  </a:cubicBezTo>
                  <a:lnTo>
                    <a:pt x="4691" y="2350"/>
                  </a:lnTo>
                  <a:lnTo>
                    <a:pt x="7289" y="5729"/>
                  </a:lnTo>
                  <a:cubicBezTo>
                    <a:pt x="7394" y="5865"/>
                    <a:pt x="7552" y="5937"/>
                    <a:pt x="7712" y="5937"/>
                  </a:cubicBezTo>
                  <a:cubicBezTo>
                    <a:pt x="7826" y="5937"/>
                    <a:pt x="7940" y="5901"/>
                    <a:pt x="8037" y="5826"/>
                  </a:cubicBezTo>
                  <a:cubicBezTo>
                    <a:pt x="8271" y="5647"/>
                    <a:pt x="8314" y="5312"/>
                    <a:pt x="8134" y="5078"/>
                  </a:cubicBezTo>
                  <a:lnTo>
                    <a:pt x="4691" y="602"/>
                  </a:lnTo>
                  <a:lnTo>
                    <a:pt x="4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826300" y="3883209"/>
              <a:ext cx="18123" cy="18141"/>
            </a:xfrm>
            <a:custGeom>
              <a:avLst/>
              <a:gdLst/>
              <a:ahLst/>
              <a:cxnLst/>
              <a:rect l="l" t="t" r="r" b="b"/>
              <a:pathLst>
                <a:path w="975" h="976" extrusionOk="0">
                  <a:moveTo>
                    <a:pt x="0" y="0"/>
                  </a:moveTo>
                  <a:lnTo>
                    <a:pt x="0" y="975"/>
                  </a:lnTo>
                  <a:lnTo>
                    <a:pt x="975" y="975"/>
                  </a:lnTo>
                  <a:cubicBezTo>
                    <a:pt x="813" y="521"/>
                    <a:pt x="456" y="16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779922" y="3883209"/>
              <a:ext cx="64499" cy="57807"/>
            </a:xfrm>
            <a:custGeom>
              <a:avLst/>
              <a:gdLst/>
              <a:ahLst/>
              <a:cxnLst/>
              <a:rect l="l" t="t" r="r" b="b"/>
              <a:pathLst>
                <a:path w="3470" h="3110" extrusionOk="0">
                  <a:moveTo>
                    <a:pt x="1429" y="0"/>
                  </a:moveTo>
                  <a:cubicBezTo>
                    <a:pt x="320" y="394"/>
                    <a:pt x="0" y="1807"/>
                    <a:pt x="831" y="2640"/>
                  </a:cubicBezTo>
                  <a:cubicBezTo>
                    <a:pt x="1150" y="2959"/>
                    <a:pt x="1556" y="3109"/>
                    <a:pt x="1957" y="3109"/>
                  </a:cubicBezTo>
                  <a:cubicBezTo>
                    <a:pt x="2600" y="3109"/>
                    <a:pt x="3229" y="2725"/>
                    <a:pt x="3470" y="2041"/>
                  </a:cubicBezTo>
                  <a:lnTo>
                    <a:pt x="1963" y="2041"/>
                  </a:lnTo>
                  <a:cubicBezTo>
                    <a:pt x="1669" y="2041"/>
                    <a:pt x="1429" y="1803"/>
                    <a:pt x="1429" y="1509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08279" y="3831980"/>
              <a:ext cx="297288" cy="158551"/>
            </a:xfrm>
            <a:custGeom>
              <a:avLst/>
              <a:gdLst/>
              <a:ahLst/>
              <a:cxnLst/>
              <a:rect l="l" t="t" r="r" b="b"/>
              <a:pathLst>
                <a:path w="15994" h="8530" extrusionOk="0">
                  <a:moveTo>
                    <a:pt x="6932" y="3744"/>
                  </a:moveTo>
                  <a:cubicBezTo>
                    <a:pt x="7222" y="3744"/>
                    <a:pt x="7458" y="3975"/>
                    <a:pt x="7464" y="4265"/>
                  </a:cubicBezTo>
                  <a:lnTo>
                    <a:pt x="7464" y="6396"/>
                  </a:lnTo>
                  <a:cubicBezTo>
                    <a:pt x="7458" y="6686"/>
                    <a:pt x="7222" y="6920"/>
                    <a:pt x="6932" y="6920"/>
                  </a:cubicBezTo>
                  <a:cubicBezTo>
                    <a:pt x="6641" y="6920"/>
                    <a:pt x="6405" y="6686"/>
                    <a:pt x="6398" y="6396"/>
                  </a:cubicBezTo>
                  <a:lnTo>
                    <a:pt x="6398" y="4265"/>
                  </a:lnTo>
                  <a:cubicBezTo>
                    <a:pt x="6405" y="3975"/>
                    <a:pt x="6641" y="3744"/>
                    <a:pt x="6932" y="3744"/>
                  </a:cubicBezTo>
                  <a:close/>
                  <a:moveTo>
                    <a:pt x="2665" y="1600"/>
                  </a:moveTo>
                  <a:cubicBezTo>
                    <a:pt x="2961" y="1600"/>
                    <a:pt x="3199" y="1838"/>
                    <a:pt x="3199" y="2132"/>
                  </a:cubicBezTo>
                  <a:lnTo>
                    <a:pt x="3199" y="6396"/>
                  </a:lnTo>
                  <a:cubicBezTo>
                    <a:pt x="3199" y="6693"/>
                    <a:pt x="2961" y="6930"/>
                    <a:pt x="2665" y="6930"/>
                  </a:cubicBezTo>
                  <a:cubicBezTo>
                    <a:pt x="2371" y="6930"/>
                    <a:pt x="2134" y="6693"/>
                    <a:pt x="2134" y="6396"/>
                  </a:cubicBezTo>
                  <a:lnTo>
                    <a:pt x="2134" y="2132"/>
                  </a:lnTo>
                  <a:cubicBezTo>
                    <a:pt x="2134" y="1838"/>
                    <a:pt x="2371" y="1600"/>
                    <a:pt x="2665" y="1600"/>
                  </a:cubicBezTo>
                  <a:close/>
                  <a:moveTo>
                    <a:pt x="4799" y="2666"/>
                  </a:moveTo>
                  <a:cubicBezTo>
                    <a:pt x="5093" y="2666"/>
                    <a:pt x="5333" y="2903"/>
                    <a:pt x="5333" y="3199"/>
                  </a:cubicBezTo>
                  <a:lnTo>
                    <a:pt x="5333" y="6396"/>
                  </a:lnTo>
                  <a:cubicBezTo>
                    <a:pt x="5333" y="6693"/>
                    <a:pt x="5093" y="6930"/>
                    <a:pt x="4799" y="6930"/>
                  </a:cubicBezTo>
                  <a:cubicBezTo>
                    <a:pt x="4505" y="6930"/>
                    <a:pt x="4265" y="6693"/>
                    <a:pt x="4265" y="6396"/>
                  </a:cubicBezTo>
                  <a:lnTo>
                    <a:pt x="4265" y="3199"/>
                  </a:lnTo>
                  <a:cubicBezTo>
                    <a:pt x="4265" y="2903"/>
                    <a:pt x="4505" y="2666"/>
                    <a:pt x="4799" y="2666"/>
                  </a:cubicBezTo>
                  <a:close/>
                  <a:moveTo>
                    <a:pt x="11196" y="1600"/>
                  </a:moveTo>
                  <a:cubicBezTo>
                    <a:pt x="11540" y="1600"/>
                    <a:pt x="11887" y="1666"/>
                    <a:pt x="12218" y="1803"/>
                  </a:cubicBezTo>
                  <a:cubicBezTo>
                    <a:pt x="13214" y="2214"/>
                    <a:pt x="13863" y="3186"/>
                    <a:pt x="13863" y="4265"/>
                  </a:cubicBezTo>
                  <a:cubicBezTo>
                    <a:pt x="13860" y="5737"/>
                    <a:pt x="12669" y="6928"/>
                    <a:pt x="11197" y="6930"/>
                  </a:cubicBezTo>
                  <a:cubicBezTo>
                    <a:pt x="10119" y="6930"/>
                    <a:pt x="9146" y="6282"/>
                    <a:pt x="8733" y="5285"/>
                  </a:cubicBezTo>
                  <a:cubicBezTo>
                    <a:pt x="8322" y="4289"/>
                    <a:pt x="8549" y="3143"/>
                    <a:pt x="9312" y="2380"/>
                  </a:cubicBezTo>
                  <a:cubicBezTo>
                    <a:pt x="9821" y="1870"/>
                    <a:pt x="10502" y="1600"/>
                    <a:pt x="11196" y="1600"/>
                  </a:cubicBezTo>
                  <a:close/>
                  <a:moveTo>
                    <a:pt x="0" y="0"/>
                  </a:moveTo>
                  <a:lnTo>
                    <a:pt x="0" y="6930"/>
                  </a:lnTo>
                  <a:cubicBezTo>
                    <a:pt x="2" y="7814"/>
                    <a:pt x="718" y="8530"/>
                    <a:pt x="1600" y="8530"/>
                  </a:cubicBezTo>
                  <a:lnTo>
                    <a:pt x="14396" y="8530"/>
                  </a:lnTo>
                  <a:cubicBezTo>
                    <a:pt x="15278" y="8530"/>
                    <a:pt x="15994" y="7814"/>
                    <a:pt x="15994" y="6930"/>
                  </a:cubicBezTo>
                  <a:lnTo>
                    <a:pt x="15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30"/>
          <p:cNvSpPr/>
          <p:nvPr/>
        </p:nvSpPr>
        <p:spPr>
          <a:xfrm>
            <a:off x="1692975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0"/>
          <p:cNvSpPr/>
          <p:nvPr/>
        </p:nvSpPr>
        <p:spPr>
          <a:xfrm>
            <a:off x="4313163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6933325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0"/>
          <p:cNvSpPr/>
          <p:nvPr/>
        </p:nvSpPr>
        <p:spPr>
          <a:xfrm>
            <a:off x="1692900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313088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30"/>
          <p:cNvSpPr/>
          <p:nvPr/>
        </p:nvSpPr>
        <p:spPr>
          <a:xfrm>
            <a:off x="6933250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0"/>
          <p:cNvSpPr txBox="1">
            <a:spLocks noGrp="1"/>
          </p:cNvSpPr>
          <p:nvPr>
            <p:ph type="title" idx="2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1</a:t>
            </a:r>
            <a:endParaRPr dirty="0">
              <a:latin typeface="+mj-lt"/>
            </a:endParaRPr>
          </a:p>
        </p:txBody>
      </p:sp>
      <p:sp>
        <p:nvSpPr>
          <p:cNvPr id="1358" name="Google Shape;1358;p30"/>
          <p:cNvSpPr txBox="1">
            <a:spLocks noGrp="1"/>
          </p:cNvSpPr>
          <p:nvPr>
            <p:ph type="title" idx="3"/>
          </p:nvPr>
        </p:nvSpPr>
        <p:spPr>
          <a:xfrm>
            <a:off x="1479675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+mj-lt"/>
              </a:rPr>
              <a:t>4</a:t>
            </a:r>
            <a:endParaRPr dirty="0">
              <a:latin typeface="+mj-lt"/>
            </a:endParaRPr>
          </a:p>
        </p:txBody>
      </p:sp>
      <p:sp>
        <p:nvSpPr>
          <p:cNvPr id="1359" name="Google Shape;1359;p30"/>
          <p:cNvSpPr txBox="1">
            <a:spLocks noGrp="1"/>
          </p:cNvSpPr>
          <p:nvPr>
            <p:ph type="title" idx="4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+mj-lt"/>
              </a:rPr>
              <a:t>2</a:t>
            </a:r>
            <a:endParaRPr dirty="0">
              <a:latin typeface="+mj-lt"/>
            </a:endParaRPr>
          </a:p>
        </p:txBody>
      </p:sp>
      <p:sp>
        <p:nvSpPr>
          <p:cNvPr id="1360" name="Google Shape;1360;p30"/>
          <p:cNvSpPr txBox="1">
            <a:spLocks noGrp="1"/>
          </p:cNvSpPr>
          <p:nvPr>
            <p:ph type="title" idx="5"/>
          </p:nvPr>
        </p:nvSpPr>
        <p:spPr>
          <a:xfrm>
            <a:off x="4099861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+mj-lt"/>
              </a:rPr>
              <a:t>5</a:t>
            </a:r>
            <a:endParaRPr dirty="0">
              <a:latin typeface="+mj-lt"/>
            </a:endParaRPr>
          </a:p>
        </p:txBody>
      </p:sp>
      <p:sp>
        <p:nvSpPr>
          <p:cNvPr id="1361" name="Google Shape;1361;p30"/>
          <p:cNvSpPr txBox="1">
            <a:spLocks noGrp="1"/>
          </p:cNvSpPr>
          <p:nvPr>
            <p:ph type="title" idx="6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/>
            <a:r>
              <a:rPr lang="en" dirty="0">
                <a:latin typeface="+mj-lt"/>
              </a:rPr>
              <a:t>3</a:t>
            </a:r>
            <a:endParaRPr dirty="0">
              <a:latin typeface="+mj-lt"/>
            </a:endParaRPr>
          </a:p>
        </p:txBody>
      </p:sp>
      <p:sp>
        <p:nvSpPr>
          <p:cNvPr id="1362" name="Google Shape;1362;p30"/>
          <p:cNvSpPr txBox="1">
            <a:spLocks noGrp="1"/>
          </p:cNvSpPr>
          <p:nvPr>
            <p:ph type="title" idx="7"/>
          </p:nvPr>
        </p:nvSpPr>
        <p:spPr>
          <a:xfrm>
            <a:off x="6720050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latin typeface="+mj-lt"/>
              </a:rPr>
              <a:t>6</a:t>
            </a:r>
            <a:endParaRPr dirty="0">
              <a:latin typeface="+mj-lt"/>
            </a:endParaRPr>
          </a:p>
        </p:txBody>
      </p:sp>
      <p:sp>
        <p:nvSpPr>
          <p:cNvPr id="1363" name="Google Shape;136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Table of contents</a:t>
            </a:r>
            <a:endParaRPr dirty="0">
              <a:latin typeface="+mj-lt"/>
            </a:endParaRPr>
          </a:p>
        </p:txBody>
      </p:sp>
      <p:sp>
        <p:nvSpPr>
          <p:cNvPr id="1364" name="Google Shape;1364;p30"/>
          <p:cNvSpPr txBox="1">
            <a:spLocks noGrp="1"/>
          </p:cNvSpPr>
          <p:nvPr>
            <p:ph type="subTitle" idx="1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Objective</a:t>
            </a:r>
          </a:p>
        </p:txBody>
      </p:sp>
      <p:sp>
        <p:nvSpPr>
          <p:cNvPr id="1365" name="Google Shape;1365;p30"/>
          <p:cNvSpPr txBox="1">
            <a:spLocks noGrp="1"/>
          </p:cNvSpPr>
          <p:nvPr>
            <p:ph type="subTitle" idx="8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Data Collection</a:t>
            </a:r>
            <a:endParaRPr lang="en-GB" dirty="0">
              <a:latin typeface="+mj-lt"/>
            </a:endParaRPr>
          </a:p>
        </p:txBody>
      </p:sp>
      <p:sp>
        <p:nvSpPr>
          <p:cNvPr id="1366" name="Google Shape;1366;p30"/>
          <p:cNvSpPr txBox="1">
            <a:spLocks noGrp="1"/>
          </p:cNvSpPr>
          <p:nvPr>
            <p:ph type="subTitle" idx="9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+mj-lt"/>
              </a:rPr>
              <a:t>Data Cleaning</a:t>
            </a:r>
            <a:endParaRPr lang="de-DE" dirty="0">
              <a:latin typeface="+mj-lt"/>
            </a:endParaRPr>
          </a:p>
        </p:txBody>
      </p:sp>
      <p:sp>
        <p:nvSpPr>
          <p:cNvPr id="1367" name="Google Shape;1367;p30"/>
          <p:cNvSpPr txBox="1">
            <a:spLocks noGrp="1"/>
          </p:cNvSpPr>
          <p:nvPr>
            <p:ph type="subTitle" idx="13"/>
          </p:nvPr>
        </p:nvSpPr>
        <p:spPr>
          <a:xfrm>
            <a:off x="720000" y="3391600"/>
            <a:ext cx="2463599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latin typeface="+mj-lt"/>
              </a:rPr>
              <a:t>Processing</a:t>
            </a:r>
          </a:p>
        </p:txBody>
      </p:sp>
      <p:sp>
        <p:nvSpPr>
          <p:cNvPr id="1368" name="Google Shape;1368;p30"/>
          <p:cNvSpPr txBox="1">
            <a:spLocks noGrp="1"/>
          </p:cNvSpPr>
          <p:nvPr>
            <p:ph type="subTitle" idx="14"/>
          </p:nvPr>
        </p:nvSpPr>
        <p:spPr>
          <a:xfrm>
            <a:off x="3340185" y="3391600"/>
            <a:ext cx="2463599" cy="1175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ts val="3000"/>
            </a:pPr>
            <a:r>
              <a:rPr lang="de-DE" dirty="0">
                <a:latin typeface="+mj-lt"/>
              </a:rPr>
              <a:t>Model Training and Validation</a:t>
            </a:r>
          </a:p>
        </p:txBody>
      </p:sp>
      <p:sp>
        <p:nvSpPr>
          <p:cNvPr id="1369" name="Google Shape;1369;p30"/>
          <p:cNvSpPr txBox="1">
            <a:spLocks noGrp="1"/>
          </p:cNvSpPr>
          <p:nvPr>
            <p:ph type="subTitle" idx="15"/>
          </p:nvPr>
        </p:nvSpPr>
        <p:spPr>
          <a:xfrm>
            <a:off x="5960371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+mj-lt"/>
              </a:rPr>
              <a:t>Results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recommendations</a:t>
            </a:r>
            <a:endParaRPr/>
          </a:p>
        </p:txBody>
      </p:sp>
      <p:sp>
        <p:nvSpPr>
          <p:cNvPr id="1535" name="Google Shape;1535;p35"/>
          <p:cNvSpPr txBox="1">
            <a:spLocks noGrp="1"/>
          </p:cNvSpPr>
          <p:nvPr>
            <p:ph type="subTitle" idx="1"/>
          </p:nvPr>
        </p:nvSpPr>
        <p:spPr>
          <a:xfrm>
            <a:off x="719999" y="1697873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your pitch deck clearly and make sure all the important points are easy to understand</a:t>
            </a:r>
            <a:endParaRPr/>
          </a:p>
        </p:txBody>
      </p:sp>
      <p:sp>
        <p:nvSpPr>
          <p:cNvPr id="1536" name="Google Shape;1536;p35"/>
          <p:cNvSpPr txBox="1">
            <a:spLocks noGrp="1"/>
          </p:cNvSpPr>
          <p:nvPr>
            <p:ph type="subTitle" idx="2"/>
          </p:nvPr>
        </p:nvSpPr>
        <p:spPr>
          <a:xfrm>
            <a:off x="3373950" y="169788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 visuals or graphics to illustrate your message and keep the audience engaged</a:t>
            </a:r>
            <a:endParaRPr/>
          </a:p>
        </p:txBody>
      </p:sp>
      <p:sp>
        <p:nvSpPr>
          <p:cNvPr id="1537" name="Google Shape;1537;p35"/>
          <p:cNvSpPr txBox="1">
            <a:spLocks noGrp="1"/>
          </p:cNvSpPr>
          <p:nvPr>
            <p:ph type="subTitle" idx="3"/>
          </p:nvPr>
        </p:nvSpPr>
        <p:spPr>
          <a:xfrm>
            <a:off x="719999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impactful stories, statistics, or facts that will help your audience remember your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afterwards</a:t>
            </a:r>
            <a:endParaRPr/>
          </a:p>
        </p:txBody>
      </p:sp>
      <p:sp>
        <p:nvSpPr>
          <p:cNvPr id="1538" name="Google Shape;1538;p35"/>
          <p:cNvSpPr txBox="1">
            <a:spLocks noGrp="1"/>
          </p:cNvSpPr>
          <p:nvPr>
            <p:ph type="subTitle" idx="4"/>
          </p:nvPr>
        </p:nvSpPr>
        <p:spPr>
          <a:xfrm>
            <a:off x="3373950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presenting your deck beforehand with friends or colleagues for feedback, then use this input to refine it further</a:t>
            </a:r>
            <a:endParaRPr/>
          </a:p>
        </p:txBody>
      </p:sp>
      <p:sp>
        <p:nvSpPr>
          <p:cNvPr id="1539" name="Google Shape;1539;p35"/>
          <p:cNvSpPr txBox="1">
            <a:spLocks noGrp="1"/>
          </p:cNvSpPr>
          <p:nvPr>
            <p:ph type="subTitle" idx="7"/>
          </p:nvPr>
        </p:nvSpPr>
        <p:spPr>
          <a:xfrm>
            <a:off x="720149" y="1328650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simple</a:t>
            </a:r>
            <a:endParaRPr/>
          </a:p>
        </p:txBody>
      </p:sp>
      <p:sp>
        <p:nvSpPr>
          <p:cNvPr id="1540" name="Google Shape;1540;p35"/>
          <p:cNvSpPr txBox="1">
            <a:spLocks noGrp="1"/>
          </p:cNvSpPr>
          <p:nvPr>
            <p:ph type="subTitle" idx="8"/>
          </p:nvPr>
        </p:nvSpPr>
        <p:spPr>
          <a:xfrm>
            <a:off x="3373950" y="1328655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visuals</a:t>
            </a:r>
            <a:endParaRPr/>
          </a:p>
        </p:txBody>
      </p:sp>
      <p:sp>
        <p:nvSpPr>
          <p:cNvPr id="1541" name="Google Shape;1541;p35"/>
          <p:cNvSpPr txBox="1">
            <a:spLocks noGrp="1"/>
          </p:cNvSpPr>
          <p:nvPr>
            <p:ph type="subTitle" idx="9"/>
          </p:nvPr>
        </p:nvSpPr>
        <p:spPr>
          <a:xfrm>
            <a:off x="6028051" y="1328655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short </a:t>
            </a:r>
            <a:endParaRPr/>
          </a:p>
        </p:txBody>
      </p:sp>
      <p:sp>
        <p:nvSpPr>
          <p:cNvPr id="1542" name="Google Shape;1542;p35"/>
          <p:cNvSpPr txBox="1">
            <a:spLocks noGrp="1"/>
          </p:cNvSpPr>
          <p:nvPr>
            <p:ph type="subTitle" idx="5"/>
          </p:nvPr>
        </p:nvSpPr>
        <p:spPr>
          <a:xfrm>
            <a:off x="6027901" y="169788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pitch deck should be concise and clear; avoid using too much information</a:t>
            </a:r>
            <a:endParaRPr/>
          </a:p>
        </p:txBody>
      </p:sp>
      <p:sp>
        <p:nvSpPr>
          <p:cNvPr id="1543" name="Google Shape;1543;p35"/>
          <p:cNvSpPr txBox="1">
            <a:spLocks noGrp="1"/>
          </p:cNvSpPr>
          <p:nvPr>
            <p:ph type="subTitle" idx="6"/>
          </p:nvPr>
        </p:nvSpPr>
        <p:spPr>
          <a:xfrm>
            <a:off x="6027901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pitch deck is an overview of your business; focus on key points that get the most important ideas across</a:t>
            </a:r>
            <a:endParaRPr/>
          </a:p>
        </p:txBody>
      </p:sp>
      <p:sp>
        <p:nvSpPr>
          <p:cNvPr id="1544" name="Google Shape;1544;p35"/>
          <p:cNvSpPr txBox="1">
            <a:spLocks noGrp="1"/>
          </p:cNvSpPr>
          <p:nvPr>
            <p:ph type="subTitle" idx="13"/>
          </p:nvPr>
        </p:nvSpPr>
        <p:spPr>
          <a:xfrm>
            <a:off x="719999" y="2904443"/>
            <a:ext cx="23961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memorable </a:t>
            </a:r>
            <a:endParaRPr/>
          </a:p>
        </p:txBody>
      </p:sp>
      <p:sp>
        <p:nvSpPr>
          <p:cNvPr id="1545" name="Google Shape;1545;p35"/>
          <p:cNvSpPr txBox="1">
            <a:spLocks noGrp="1"/>
          </p:cNvSpPr>
          <p:nvPr>
            <p:ph type="subTitle" idx="14"/>
          </p:nvPr>
        </p:nvSpPr>
        <p:spPr>
          <a:xfrm>
            <a:off x="3373950" y="290444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&amp; iterate </a:t>
            </a:r>
            <a:endParaRPr/>
          </a:p>
        </p:txBody>
      </p:sp>
      <p:sp>
        <p:nvSpPr>
          <p:cNvPr id="1546" name="Google Shape;1546;p35"/>
          <p:cNvSpPr txBox="1">
            <a:spLocks noGrp="1"/>
          </p:cNvSpPr>
          <p:nvPr>
            <p:ph type="subTitle" idx="15"/>
          </p:nvPr>
        </p:nvSpPr>
        <p:spPr>
          <a:xfrm>
            <a:off x="6028051" y="290444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points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38"/>
          <p:cNvSpPr/>
          <p:nvPr/>
        </p:nvSpPr>
        <p:spPr>
          <a:xfrm>
            <a:off x="5696050" y="1185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38"/>
          <p:cNvSpPr/>
          <p:nvPr/>
        </p:nvSpPr>
        <p:spPr>
          <a:xfrm>
            <a:off x="5696050" y="2035725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38"/>
          <p:cNvSpPr/>
          <p:nvPr/>
        </p:nvSpPr>
        <p:spPr>
          <a:xfrm>
            <a:off x="5696050" y="288575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38"/>
          <p:cNvSpPr/>
          <p:nvPr/>
        </p:nvSpPr>
        <p:spPr>
          <a:xfrm>
            <a:off x="5696050" y="3735775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by quarter</a:t>
            </a:r>
            <a:endParaRPr/>
          </a:p>
        </p:txBody>
      </p:sp>
      <p:sp>
        <p:nvSpPr>
          <p:cNvPr id="1649" name="Google Shape;1649;p38"/>
          <p:cNvSpPr txBox="1">
            <a:spLocks noGrp="1"/>
          </p:cNvSpPr>
          <p:nvPr>
            <p:ph type="title" idx="4294967295"/>
          </p:nvPr>
        </p:nvSpPr>
        <p:spPr>
          <a:xfrm>
            <a:off x="6366250" y="3819175"/>
            <a:ext cx="1774500" cy="3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Q4</a:t>
            </a:r>
            <a:endParaRPr sz="2000"/>
          </a:p>
        </p:txBody>
      </p:sp>
      <p:sp>
        <p:nvSpPr>
          <p:cNvPr id="1650" name="Google Shape;1650;p38"/>
          <p:cNvSpPr txBox="1">
            <a:spLocks noGrp="1"/>
          </p:cNvSpPr>
          <p:nvPr>
            <p:ph type="subTitle" idx="4294967295"/>
          </p:nvPr>
        </p:nvSpPr>
        <p:spPr>
          <a:xfrm>
            <a:off x="6366250" y="4170101"/>
            <a:ext cx="1774500" cy="3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- December</a:t>
            </a:r>
            <a:endParaRPr/>
          </a:p>
        </p:txBody>
      </p:sp>
      <p:sp>
        <p:nvSpPr>
          <p:cNvPr id="1651" name="Google Shape;1651;p38"/>
          <p:cNvSpPr txBox="1">
            <a:spLocks noGrp="1"/>
          </p:cNvSpPr>
          <p:nvPr>
            <p:ph type="title" idx="4294967295"/>
          </p:nvPr>
        </p:nvSpPr>
        <p:spPr>
          <a:xfrm>
            <a:off x="6366250" y="2969150"/>
            <a:ext cx="1774500" cy="3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Q3</a:t>
            </a:r>
            <a:endParaRPr sz="2000"/>
          </a:p>
        </p:txBody>
      </p:sp>
      <p:sp>
        <p:nvSpPr>
          <p:cNvPr id="1652" name="Google Shape;1652;p38"/>
          <p:cNvSpPr txBox="1">
            <a:spLocks noGrp="1"/>
          </p:cNvSpPr>
          <p:nvPr>
            <p:ph type="subTitle" idx="4294967295"/>
          </p:nvPr>
        </p:nvSpPr>
        <p:spPr>
          <a:xfrm>
            <a:off x="6366250" y="3320077"/>
            <a:ext cx="1774500" cy="3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- September</a:t>
            </a:r>
            <a:endParaRPr/>
          </a:p>
        </p:txBody>
      </p:sp>
      <p:sp>
        <p:nvSpPr>
          <p:cNvPr id="1653" name="Google Shape;1653;p38"/>
          <p:cNvSpPr txBox="1">
            <a:spLocks noGrp="1"/>
          </p:cNvSpPr>
          <p:nvPr>
            <p:ph type="title" idx="4294967295"/>
          </p:nvPr>
        </p:nvSpPr>
        <p:spPr>
          <a:xfrm>
            <a:off x="6366250" y="2119125"/>
            <a:ext cx="1774500" cy="3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Q2</a:t>
            </a:r>
            <a:endParaRPr sz="2000"/>
          </a:p>
        </p:txBody>
      </p:sp>
      <p:sp>
        <p:nvSpPr>
          <p:cNvPr id="1654" name="Google Shape;1654;p38"/>
          <p:cNvSpPr txBox="1">
            <a:spLocks noGrp="1"/>
          </p:cNvSpPr>
          <p:nvPr>
            <p:ph type="subTitle" idx="4294967295"/>
          </p:nvPr>
        </p:nvSpPr>
        <p:spPr>
          <a:xfrm>
            <a:off x="6366250" y="2470052"/>
            <a:ext cx="1774500" cy="3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- June</a:t>
            </a:r>
            <a:endParaRPr/>
          </a:p>
        </p:txBody>
      </p:sp>
      <p:sp>
        <p:nvSpPr>
          <p:cNvPr id="1655" name="Google Shape;1655;p38"/>
          <p:cNvSpPr txBox="1">
            <a:spLocks noGrp="1"/>
          </p:cNvSpPr>
          <p:nvPr>
            <p:ph type="title" idx="4294967295"/>
          </p:nvPr>
        </p:nvSpPr>
        <p:spPr>
          <a:xfrm>
            <a:off x="6366250" y="1269100"/>
            <a:ext cx="1774500" cy="3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Q1</a:t>
            </a:r>
            <a:endParaRPr sz="2000"/>
          </a:p>
        </p:txBody>
      </p:sp>
      <p:sp>
        <p:nvSpPr>
          <p:cNvPr id="1656" name="Google Shape;1656;p38"/>
          <p:cNvSpPr txBox="1">
            <a:spLocks noGrp="1"/>
          </p:cNvSpPr>
          <p:nvPr>
            <p:ph type="subTitle" idx="4294967295"/>
          </p:nvPr>
        </p:nvSpPr>
        <p:spPr>
          <a:xfrm>
            <a:off x="6366250" y="1620028"/>
            <a:ext cx="1774500" cy="3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- March</a:t>
            </a:r>
            <a:endParaRPr/>
          </a:p>
        </p:txBody>
      </p:sp>
      <p:sp>
        <p:nvSpPr>
          <p:cNvPr id="1657" name="Google Shape;1657;p38"/>
          <p:cNvSpPr txBox="1"/>
          <p:nvPr/>
        </p:nvSpPr>
        <p:spPr>
          <a:xfrm>
            <a:off x="943925" y="4037195"/>
            <a:ext cx="41928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658" name="Google Shape;1658;p38" title="Points score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963" y="1269100"/>
            <a:ext cx="4192725" cy="2592509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38"/>
          <p:cNvSpPr/>
          <p:nvPr/>
        </p:nvSpPr>
        <p:spPr>
          <a:xfrm>
            <a:off x="5862550" y="1352200"/>
            <a:ext cx="184800" cy="18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38"/>
          <p:cNvSpPr/>
          <p:nvPr/>
        </p:nvSpPr>
        <p:spPr>
          <a:xfrm>
            <a:off x="5862550" y="2202225"/>
            <a:ext cx="184800" cy="1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38"/>
          <p:cNvSpPr/>
          <p:nvPr/>
        </p:nvSpPr>
        <p:spPr>
          <a:xfrm>
            <a:off x="5862550" y="3052250"/>
            <a:ext cx="184800" cy="18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38"/>
          <p:cNvSpPr/>
          <p:nvPr/>
        </p:nvSpPr>
        <p:spPr>
          <a:xfrm>
            <a:off x="5862550" y="3902275"/>
            <a:ext cx="184800" cy="1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comparison</a:t>
            </a:r>
            <a:endParaRPr/>
          </a:p>
        </p:txBody>
      </p:sp>
      <p:graphicFrame>
        <p:nvGraphicFramePr>
          <p:cNvPr id="1668" name="Google Shape;1668;p39"/>
          <p:cNvGraphicFramePr/>
          <p:nvPr/>
        </p:nvGraphicFramePr>
        <p:xfrm>
          <a:off x="720075" y="1388410"/>
          <a:ext cx="7703850" cy="2799250"/>
        </p:xfrm>
        <a:graphic>
          <a:graphicData uri="http://schemas.openxmlformats.org/drawingml/2006/table">
            <a:tbl>
              <a:tblPr>
                <a:noFill/>
                <a:tableStyleId>{8D2FE5EF-55A7-41FB-9BE5-8B4DC893DE30}</a:tableStyleId>
              </a:tblPr>
              <a:tblGrid>
                <a:gridCol w="109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Features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Value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Pricing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Trial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Competence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Share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Company A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Fuel economy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Special offers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$23,000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8%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Company B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Reliability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$27,000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5%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Company C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Performance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Repairs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$30,000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High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20%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Company D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Safety features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Marketing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$24,000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High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22%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Company E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Technology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Customers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$32,000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10%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Company F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Comfort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Best prices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$15,000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High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30%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Company G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Customization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Brand name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$45,000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5%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29"/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4973521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Die typische Darstellung des Marktpreises ist das </a:t>
            </a:r>
            <a:r>
              <a:rPr lang="de-DE" dirty="0" err="1">
                <a:latin typeface="+mj-lt"/>
              </a:rPr>
              <a:t>CandleStick</a:t>
            </a:r>
            <a:r>
              <a:rPr lang="de-DE" dirty="0">
                <a:latin typeface="+mj-lt"/>
              </a:rPr>
              <a:t>-Diagramm</a:t>
            </a:r>
            <a:endParaRPr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Jede Kerze repräsentiert eine Periode (in dem Beispiel einen Tag)</a:t>
            </a:r>
            <a:endParaRPr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Jede Kerze wird durch vier Preise erstellt (open, high, </a:t>
            </a:r>
            <a:r>
              <a:rPr lang="de-DE" dirty="0" err="1">
                <a:latin typeface="+mj-lt"/>
              </a:rPr>
              <a:t>low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close</a:t>
            </a:r>
            <a:r>
              <a:rPr lang="de-DE" dirty="0">
                <a:latin typeface="+mj-lt"/>
              </a:rPr>
              <a:t>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The </a:t>
            </a:r>
            <a:r>
              <a:rPr lang="de-DE" dirty="0" err="1">
                <a:latin typeface="+mj-lt"/>
              </a:rPr>
              <a:t>direction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defindet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difference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between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close</a:t>
            </a:r>
            <a:r>
              <a:rPr lang="de-DE" dirty="0">
                <a:latin typeface="+mj-lt"/>
              </a:rPr>
              <a:t> and open </a:t>
            </a:r>
            <a:r>
              <a:rPr lang="de-DE" dirty="0" err="1">
                <a:latin typeface="+mj-lt"/>
              </a:rPr>
              <a:t>price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When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difference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positive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direction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upwards</a:t>
            </a:r>
            <a:r>
              <a:rPr lang="de-DE" dirty="0">
                <a:latin typeface="+mj-lt"/>
              </a:rPr>
              <a:t> and </a:t>
            </a:r>
            <a:r>
              <a:rPr lang="de-DE" dirty="0" err="1">
                <a:latin typeface="+mj-lt"/>
              </a:rPr>
              <a:t>when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difference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negative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direction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downwards</a:t>
            </a:r>
            <a:endParaRPr dirty="0">
              <a:latin typeface="+mj-lt"/>
            </a:endParaRPr>
          </a:p>
        </p:txBody>
      </p:sp>
      <p:sp>
        <p:nvSpPr>
          <p:cNvPr id="30" name="Google Shape;1458;p32">
            <a:extLst>
              <a:ext uri="{FF2B5EF4-FFF2-40B4-BE49-F238E27FC236}">
                <a16:creationId xmlns:a16="http://schemas.microsoft.com/office/drawing/2014/main" id="{4E397CEA-BF87-4181-661E-34EA081EF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What is the direction of the Market?</a:t>
            </a:r>
            <a:endParaRPr dirty="0">
              <a:latin typeface="+mj-lt"/>
            </a:endParaRPr>
          </a:p>
        </p:txBody>
      </p:sp>
      <p:sp>
        <p:nvSpPr>
          <p:cNvPr id="43" name="Pfeil: Chevron 42">
            <a:extLst>
              <a:ext uri="{FF2B5EF4-FFF2-40B4-BE49-F238E27FC236}">
                <a16:creationId xmlns:a16="http://schemas.microsoft.com/office/drawing/2014/main" id="{AC00B7CD-8843-7CE1-B9AE-4590D4B6649D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4" name="Pfeil: Chevron 43">
            <a:extLst>
              <a:ext uri="{FF2B5EF4-FFF2-40B4-BE49-F238E27FC236}">
                <a16:creationId xmlns:a16="http://schemas.microsoft.com/office/drawing/2014/main" id="{A30049DF-08EE-775A-73D2-3A95CB2466E5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8" name="Pfeil: Fünfeck 47">
            <a:extLst>
              <a:ext uri="{FF2B5EF4-FFF2-40B4-BE49-F238E27FC236}">
                <a16:creationId xmlns:a16="http://schemas.microsoft.com/office/drawing/2014/main" id="{483F0031-F57F-D0BD-CBD7-4FFDC86FC487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49" name="Pfeil: Chevron 48">
            <a:extLst>
              <a:ext uri="{FF2B5EF4-FFF2-40B4-BE49-F238E27FC236}">
                <a16:creationId xmlns:a16="http://schemas.microsoft.com/office/drawing/2014/main" id="{A8300A35-938C-6423-CEEC-415722605C31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0" name="Pfeil: Chevron 49">
            <a:extLst>
              <a:ext uri="{FF2B5EF4-FFF2-40B4-BE49-F238E27FC236}">
                <a16:creationId xmlns:a16="http://schemas.microsoft.com/office/drawing/2014/main" id="{1ACC1120-0B39-9EEC-F726-79EC812F0131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" name="Pfeil: Chevron 50">
            <a:extLst>
              <a:ext uri="{FF2B5EF4-FFF2-40B4-BE49-F238E27FC236}">
                <a16:creationId xmlns:a16="http://schemas.microsoft.com/office/drawing/2014/main" id="{0DC52AB4-A790-CFEA-80E8-3871235FD4E3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pic>
        <p:nvPicPr>
          <p:cNvPr id="1354" name="Grafik 1353">
            <a:extLst>
              <a:ext uri="{FF2B5EF4-FFF2-40B4-BE49-F238E27FC236}">
                <a16:creationId xmlns:a16="http://schemas.microsoft.com/office/drawing/2014/main" id="{63EBDA4B-07A8-06CD-8408-3F8D56F45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8" t="1620" r="1"/>
          <a:stretch/>
        </p:blipFill>
        <p:spPr>
          <a:xfrm>
            <a:off x="5857288" y="1200462"/>
            <a:ext cx="2429658" cy="29943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345;p29">
            <a:extLst>
              <a:ext uri="{FF2B5EF4-FFF2-40B4-BE49-F238E27FC236}">
                <a16:creationId xmlns:a16="http://schemas.microsoft.com/office/drawing/2014/main" id="{E0C357B1-D8A5-D9B6-85D5-65921CC169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3772" y="1521304"/>
            <a:ext cx="815645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Der DAX wird aus den 30 größten deutschen Unternehmen berechnet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Die Preisentwicklung der einzelnen Unternehmen hängt maßgeblich von Angebot und Nachfrage ab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Es gibt viele verschiedene Einflussfaktoren, die das Marktverhalten der Marktteilnehmer beeinflusst</a:t>
            </a:r>
          </a:p>
          <a:p>
            <a:pPr lvl="1" algn="l">
              <a:buFont typeface="Work Sans"/>
              <a:buChar char="●"/>
            </a:pPr>
            <a:endParaRPr lang="de-DE" dirty="0">
              <a:latin typeface="+mj-lt"/>
            </a:endParaRPr>
          </a:p>
          <a:p>
            <a:pPr lvl="1" algn="l">
              <a:buFont typeface="Work Sans"/>
              <a:buChar char="●"/>
            </a:pPr>
            <a:r>
              <a:rPr lang="de-DE" dirty="0">
                <a:latin typeface="+mj-lt"/>
              </a:rPr>
              <a:t>Fundamental Daten:</a:t>
            </a:r>
          </a:p>
          <a:p>
            <a:pPr lvl="2" algn="l">
              <a:buChar char="●"/>
            </a:pPr>
            <a:endParaRPr lang="de-DE" dirty="0">
              <a:latin typeface="+mj-lt"/>
            </a:endParaRPr>
          </a:p>
          <a:p>
            <a:pPr lvl="2" algn="l">
              <a:buChar char="●"/>
            </a:pPr>
            <a:r>
              <a:rPr lang="de-DE" dirty="0">
                <a:latin typeface="+mj-lt"/>
              </a:rPr>
              <a:t>Wirtschaftsnachrichten</a:t>
            </a:r>
          </a:p>
          <a:p>
            <a:pPr lvl="2" algn="l">
              <a:buFont typeface="Work Sans"/>
              <a:buChar char="●"/>
            </a:pPr>
            <a:r>
              <a:rPr lang="de-DE" dirty="0">
                <a:latin typeface="+mj-lt"/>
              </a:rPr>
              <a:t>Wirtschaftskennzahlen der einzelnen Unternehmen </a:t>
            </a:r>
          </a:p>
          <a:p>
            <a:pPr lvl="3" algn="l">
              <a:buChar char="●"/>
            </a:pPr>
            <a:r>
              <a:rPr lang="de-DE" dirty="0">
                <a:latin typeface="+mj-lt"/>
              </a:rPr>
              <a:t>Gewinn</a:t>
            </a:r>
          </a:p>
          <a:p>
            <a:pPr lvl="3" algn="l">
              <a:buChar char="●"/>
            </a:pPr>
            <a:r>
              <a:rPr lang="de-DE" dirty="0">
                <a:latin typeface="+mj-lt"/>
              </a:rPr>
              <a:t>Umsatz </a:t>
            </a:r>
          </a:p>
          <a:p>
            <a:pPr lvl="3" algn="l">
              <a:buChar char="●"/>
            </a:pPr>
            <a:r>
              <a:rPr lang="de-DE" dirty="0">
                <a:latin typeface="+mj-lt"/>
              </a:rPr>
              <a:t>Wachstumsraten</a:t>
            </a: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Technische Marktanalyse</a:t>
            </a:r>
          </a:p>
          <a:p>
            <a:pPr lvl="2" algn="l">
              <a:buChar char="●"/>
            </a:pPr>
            <a:r>
              <a:rPr lang="de-DE" dirty="0">
                <a:latin typeface="+mj-lt"/>
              </a:rPr>
              <a:t>Indikatoren</a:t>
            </a:r>
          </a:p>
          <a:p>
            <a:pPr lvl="2" algn="l">
              <a:buChar char="●"/>
            </a:pPr>
            <a:r>
              <a:rPr lang="de-DE" dirty="0">
                <a:latin typeface="+mj-lt"/>
              </a:rPr>
              <a:t>Pattern</a:t>
            </a:r>
          </a:p>
        </p:txBody>
      </p:sp>
      <p:sp>
        <p:nvSpPr>
          <p:cNvPr id="17" name="Google Shape;1458;p32">
            <a:extLst>
              <a:ext uri="{FF2B5EF4-FFF2-40B4-BE49-F238E27FC236}">
                <a16:creationId xmlns:a16="http://schemas.microsoft.com/office/drawing/2014/main" id="{4D32D4B8-F3C5-3002-6957-5387EE5D08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Wie wird der DAX berechnet?</a:t>
            </a:r>
            <a:endParaRPr dirty="0">
              <a:latin typeface="+mj-lt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4DB3A92-C5ED-D3C4-9A7C-03877262636D}"/>
              </a:ext>
            </a:extLst>
          </p:cNvPr>
          <p:cNvSpPr/>
          <p:nvPr/>
        </p:nvSpPr>
        <p:spPr>
          <a:xfrm>
            <a:off x="6380480" y="3200400"/>
            <a:ext cx="1854200" cy="665480"/>
          </a:xfrm>
          <a:prstGeom prst="ellips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dk1"/>
                </a:solidFill>
                <a:latin typeface="Work Sans"/>
              </a:rPr>
              <a:t>Fundamental Daten</a:t>
            </a:r>
            <a:endParaRPr lang="en-GB" sz="1200" b="1" dirty="0">
              <a:solidFill>
                <a:schemeClr val="dk1"/>
              </a:solidFill>
              <a:latin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458;p32">
            <a:extLst>
              <a:ext uri="{FF2B5EF4-FFF2-40B4-BE49-F238E27FC236}">
                <a16:creationId xmlns:a16="http://schemas.microsoft.com/office/drawing/2014/main" id="{98327990-53E6-8C65-6938-117909967D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Data Collection</a:t>
            </a:r>
            <a:endParaRPr dirty="0">
              <a:latin typeface="+mj-lt"/>
            </a:endParaRPr>
          </a:p>
        </p:txBody>
      </p:sp>
      <p:sp>
        <p:nvSpPr>
          <p:cNvPr id="35" name="Google Shape;1345;p29">
            <a:extLst>
              <a:ext uri="{FF2B5EF4-FFF2-40B4-BE49-F238E27FC236}">
                <a16:creationId xmlns:a16="http://schemas.microsoft.com/office/drawing/2014/main" id="{A7526F4E-4A20-8AAB-278F-5ECCEE97BB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718617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Get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OLHC-Price and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volume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from</a:t>
            </a:r>
            <a:r>
              <a:rPr lang="de-DE" dirty="0">
                <a:latin typeface="+mj-lt"/>
              </a:rPr>
              <a:t> 1987 </a:t>
            </a:r>
            <a:r>
              <a:rPr lang="de-DE" dirty="0" err="1">
                <a:latin typeface="+mj-lt"/>
              </a:rPr>
              <a:t>until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now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DAX </a:t>
            </a:r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using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yfinacne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Libary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Calculate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direction</a:t>
            </a:r>
            <a:r>
              <a:rPr lang="de-DE" dirty="0">
                <a:latin typeface="+mj-lt"/>
              </a:rPr>
              <a:t> (</a:t>
            </a:r>
            <a:r>
              <a:rPr lang="de-DE" dirty="0" err="1">
                <a:latin typeface="+mj-lt"/>
              </a:rPr>
              <a:t>closeprice</a:t>
            </a:r>
            <a:r>
              <a:rPr lang="de-DE" dirty="0">
                <a:latin typeface="+mj-lt"/>
              </a:rPr>
              <a:t> – </a:t>
            </a:r>
            <a:r>
              <a:rPr lang="de-DE" dirty="0" err="1">
                <a:latin typeface="+mj-lt"/>
              </a:rPr>
              <a:t>openprice</a:t>
            </a:r>
            <a:r>
              <a:rPr lang="de-DE" dirty="0">
                <a:latin typeface="+mj-lt"/>
              </a:rPr>
              <a:t>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Computing </a:t>
            </a:r>
            <a:r>
              <a:rPr lang="de-DE" dirty="0" err="1">
                <a:latin typeface="+mj-lt"/>
              </a:rPr>
              <a:t>Indicators</a:t>
            </a:r>
            <a:r>
              <a:rPr lang="de-DE" dirty="0">
                <a:latin typeface="+mj-lt"/>
              </a:rPr>
              <a:t> in different </a:t>
            </a:r>
            <a:r>
              <a:rPr lang="de-DE">
                <a:latin typeface="+mj-lt"/>
              </a:rPr>
              <a:t>TTimeframes</a:t>
            </a: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152400" indent="0" algn="l"/>
            <a:endParaRPr lang="de-DE" dirty="0">
              <a:latin typeface="+mj-lt"/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458;p32">
            <a:extLst>
              <a:ext uri="{FF2B5EF4-FFF2-40B4-BE49-F238E27FC236}">
                <a16:creationId xmlns:a16="http://schemas.microsoft.com/office/drawing/2014/main" id="{04C83AA9-DB35-0B44-9666-8450881C5D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+mj-lt"/>
              </a:rPr>
              <a:t>Indicators</a:t>
            </a:r>
            <a:endParaRPr dirty="0">
              <a:latin typeface="+mj-lt"/>
            </a:endParaRPr>
          </a:p>
        </p:txBody>
      </p:sp>
      <p:sp>
        <p:nvSpPr>
          <p:cNvPr id="27" name="Google Shape;1345;p29">
            <a:extLst>
              <a:ext uri="{FF2B5EF4-FFF2-40B4-BE49-F238E27FC236}">
                <a16:creationId xmlns:a16="http://schemas.microsoft.com/office/drawing/2014/main" id="{551F987F-573D-E795-5B88-DC689E3E8B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449377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10 different </a:t>
            </a:r>
            <a:r>
              <a:rPr lang="de-DE" dirty="0" err="1">
                <a:latin typeface="+mj-lt"/>
              </a:rPr>
              <a:t>types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indicators</a:t>
            </a:r>
            <a:endParaRPr lang="de-DE" dirty="0">
              <a:latin typeface="+mj-lt"/>
            </a:endParaRP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Momentum (</a:t>
            </a:r>
            <a:r>
              <a:rPr lang="de-DE" dirty="0" err="1">
                <a:latin typeface="+mj-lt"/>
              </a:rPr>
              <a:t>rsi</a:t>
            </a:r>
            <a:r>
              <a:rPr lang="de-DE" dirty="0">
                <a:latin typeface="+mj-lt"/>
              </a:rPr>
              <a:t>)</a:t>
            </a: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Trend (</a:t>
            </a:r>
            <a:r>
              <a:rPr lang="de-DE" dirty="0" err="1">
                <a:latin typeface="+mj-lt"/>
              </a:rPr>
              <a:t>adx</a:t>
            </a:r>
            <a:r>
              <a:rPr lang="de-DE" dirty="0">
                <a:latin typeface="+mj-lt"/>
              </a:rPr>
              <a:t>)</a:t>
            </a:r>
          </a:p>
          <a:p>
            <a:pPr lvl="1" algn="l">
              <a:buChar char="●"/>
            </a:pPr>
            <a:r>
              <a:rPr lang="de-DE" dirty="0" err="1">
                <a:latin typeface="+mj-lt"/>
              </a:rPr>
              <a:t>Overlap</a:t>
            </a:r>
            <a:r>
              <a:rPr lang="de-DE" dirty="0">
                <a:latin typeface="+mj-lt"/>
              </a:rPr>
              <a:t> (</a:t>
            </a:r>
            <a:r>
              <a:rPr lang="de-DE" dirty="0" err="1">
                <a:latin typeface="+mj-lt"/>
              </a:rPr>
              <a:t>sma</a:t>
            </a:r>
            <a:r>
              <a:rPr lang="de-DE" dirty="0">
                <a:latin typeface="+mj-lt"/>
              </a:rPr>
              <a:t>)</a:t>
            </a:r>
          </a:p>
          <a:p>
            <a:pPr lvl="1" algn="l">
              <a:buFont typeface="Work Sans"/>
              <a:buChar char="●"/>
            </a:pPr>
            <a:r>
              <a:rPr lang="de-DE" dirty="0" err="1">
                <a:latin typeface="+mj-lt"/>
              </a:rPr>
              <a:t>Volatility</a:t>
            </a:r>
            <a:r>
              <a:rPr lang="de-DE" dirty="0">
                <a:latin typeface="+mj-lt"/>
              </a:rPr>
              <a:t> (Bollinger Bands)</a:t>
            </a: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every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3 i </a:t>
            </a:r>
            <a:r>
              <a:rPr lang="de-DE" dirty="0" err="1">
                <a:latin typeface="+mj-lt"/>
              </a:rPr>
              <a:t>used</a:t>
            </a:r>
            <a:r>
              <a:rPr lang="de-DE" dirty="0">
                <a:latin typeface="+mj-lt"/>
              </a:rPr>
              <a:t> different </a:t>
            </a:r>
            <a:r>
              <a:rPr lang="de-DE" dirty="0" err="1">
                <a:latin typeface="+mj-lt"/>
              </a:rPr>
              <a:t>Timeperiods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every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which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return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market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r>
              <a:rPr lang="de-DE" dirty="0">
                <a:latin typeface="+mj-lt"/>
              </a:rPr>
              <a:t> i </a:t>
            </a:r>
            <a:r>
              <a:rPr lang="de-DE" dirty="0" err="1">
                <a:latin typeface="+mj-lt"/>
              </a:rPr>
              <a:t>created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categorical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columns</a:t>
            </a:r>
            <a:endParaRPr lang="de-DE" dirty="0">
              <a:latin typeface="+mj-lt"/>
            </a:endParaRP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Return 1 </a:t>
            </a:r>
            <a:r>
              <a:rPr lang="de-DE" dirty="0" err="1">
                <a:latin typeface="+mj-lt"/>
              </a:rPr>
              <a:t>if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actual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above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endParaRPr lang="de-DE" dirty="0">
              <a:latin typeface="+mj-lt"/>
            </a:endParaRP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Return 0 </a:t>
            </a:r>
            <a:r>
              <a:rPr lang="de-DE" dirty="0" err="1">
                <a:latin typeface="+mj-lt"/>
              </a:rPr>
              <a:t>if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acutal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lover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397697D6-518E-F23D-8DD3-C3B42BAE2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364" r="882" b="503"/>
          <a:stretch/>
        </p:blipFill>
        <p:spPr>
          <a:xfrm>
            <a:off x="5815317" y="1211580"/>
            <a:ext cx="2449843" cy="303022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3A010D7-7635-8092-D154-7ED9647EF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317" y="1211580"/>
            <a:ext cx="2927799" cy="3030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458;p32">
            <a:extLst>
              <a:ext uri="{FF2B5EF4-FFF2-40B4-BE49-F238E27FC236}">
                <a16:creationId xmlns:a16="http://schemas.microsoft.com/office/drawing/2014/main" id="{98327990-53E6-8C65-6938-117909967D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Data </a:t>
            </a:r>
            <a:r>
              <a:rPr lang="de-DE" dirty="0" err="1">
                <a:latin typeface="+mj-lt"/>
              </a:rPr>
              <a:t>Cleaning</a:t>
            </a:r>
            <a:endParaRPr dirty="0">
              <a:latin typeface="+mj-lt"/>
            </a:endParaRPr>
          </a:p>
        </p:txBody>
      </p:sp>
      <p:sp>
        <p:nvSpPr>
          <p:cNvPr id="35" name="Google Shape;1345;p29">
            <a:extLst>
              <a:ext uri="{FF2B5EF4-FFF2-40B4-BE49-F238E27FC236}">
                <a16:creationId xmlns:a16="http://schemas.microsoft.com/office/drawing/2014/main" id="{A7526F4E-4A20-8AAB-278F-5ECCEE97BB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718617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Before</a:t>
            </a:r>
            <a:r>
              <a:rPr lang="de-DE" dirty="0">
                <a:latin typeface="+mj-lt"/>
              </a:rPr>
              <a:t> 2000 i </a:t>
            </a:r>
            <a:r>
              <a:rPr lang="de-DE" dirty="0" err="1">
                <a:latin typeface="+mj-lt"/>
              </a:rPr>
              <a:t>had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missing</a:t>
            </a:r>
            <a:r>
              <a:rPr lang="de-DE" dirty="0">
                <a:latin typeface="+mj-lt"/>
              </a:rPr>
              <a:t> Data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Volume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de-DE" dirty="0">
                <a:latin typeface="+mj-lt"/>
              </a:rPr>
              <a:t>The final Dataset </a:t>
            </a:r>
            <a:r>
              <a:rPr lang="de-DE" dirty="0" err="1">
                <a:latin typeface="+mj-lt"/>
              </a:rPr>
              <a:t>started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from</a:t>
            </a:r>
            <a:r>
              <a:rPr lang="de-DE" dirty="0">
                <a:latin typeface="+mj-lt"/>
              </a:rPr>
              <a:t> 2000</a:t>
            </a: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r>
              <a:rPr lang="de-DE" dirty="0">
                <a:latin typeface="+mj-lt"/>
              </a:rPr>
              <a:t>By </a:t>
            </a:r>
            <a:r>
              <a:rPr lang="de-DE" dirty="0" err="1">
                <a:latin typeface="+mj-lt"/>
              </a:rPr>
              <a:t>computing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certain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timeperiod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first</a:t>
            </a:r>
            <a:r>
              <a:rPr lang="de-DE" dirty="0">
                <a:latin typeface="+mj-lt"/>
              </a:rPr>
              <a:t> x </a:t>
            </a:r>
            <a:r>
              <a:rPr lang="de-DE" dirty="0" err="1">
                <a:latin typeface="+mj-lt"/>
              </a:rPr>
              <a:t>rows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missing</a:t>
            </a:r>
            <a:endParaRPr lang="de-DE" dirty="0">
              <a:latin typeface="+mj-lt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de-DE" dirty="0">
                <a:latin typeface="+mj-lt"/>
              </a:rPr>
              <a:t>I </a:t>
            </a:r>
            <a:r>
              <a:rPr lang="de-DE" dirty="0" err="1">
                <a:latin typeface="+mj-lt"/>
              </a:rPr>
              <a:t>dropped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first</a:t>
            </a:r>
            <a:r>
              <a:rPr lang="de-DE" dirty="0">
                <a:latin typeface="+mj-lt"/>
              </a:rPr>
              <a:t> x </a:t>
            </a:r>
            <a:r>
              <a:rPr lang="de-DE" dirty="0" err="1">
                <a:latin typeface="+mj-lt"/>
              </a:rPr>
              <a:t>days</a:t>
            </a: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152400" indent="0" algn="l"/>
            <a:endParaRPr lang="de-DE" dirty="0">
              <a:latin typeface="+mj-lt"/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50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58;p32">
            <a:extLst>
              <a:ext uri="{FF2B5EF4-FFF2-40B4-BE49-F238E27FC236}">
                <a16:creationId xmlns:a16="http://schemas.microsoft.com/office/drawing/2014/main" id="{F7AA4FC6-C01C-0442-00CC-FC5B5FDCE1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Feature </a:t>
            </a:r>
            <a:r>
              <a:rPr lang="de-DE" dirty="0" err="1">
                <a:latin typeface="+mj-lt"/>
              </a:rPr>
              <a:t>Selection</a:t>
            </a:r>
            <a:endParaRPr dirty="0">
              <a:latin typeface="+mj-lt"/>
            </a:endParaRPr>
          </a:p>
        </p:txBody>
      </p:sp>
      <p:sp>
        <p:nvSpPr>
          <p:cNvPr id="7" name="Google Shape;1345;p29">
            <a:extLst>
              <a:ext uri="{FF2B5EF4-FFF2-40B4-BE49-F238E27FC236}">
                <a16:creationId xmlns:a16="http://schemas.microsoft.com/office/drawing/2014/main" id="{BB1FD7BF-EC4D-0FEF-5C86-92993DADD9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719125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Use </a:t>
            </a:r>
            <a:r>
              <a:rPr lang="de-DE" dirty="0" err="1">
                <a:latin typeface="+mj-lt"/>
              </a:rPr>
              <a:t>Varianace</a:t>
            </a:r>
            <a:r>
              <a:rPr lang="de-DE" dirty="0">
                <a:latin typeface="+mj-lt"/>
              </a:rPr>
              <a:t> Threshold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drop</a:t>
            </a:r>
            <a:r>
              <a:rPr lang="de-DE" dirty="0">
                <a:latin typeface="+mj-lt"/>
              </a:rPr>
              <a:t> Features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Varaince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less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then</a:t>
            </a:r>
            <a:r>
              <a:rPr lang="de-DE" dirty="0">
                <a:latin typeface="+mj-lt"/>
              </a:rPr>
              <a:t> 0.02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Use </a:t>
            </a:r>
            <a:r>
              <a:rPr lang="de-DE" dirty="0" err="1">
                <a:latin typeface="+mj-lt"/>
              </a:rPr>
              <a:t>Correlation</a:t>
            </a:r>
            <a:r>
              <a:rPr lang="de-DE" dirty="0">
                <a:latin typeface="+mj-lt"/>
              </a:rPr>
              <a:t> Matrix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identify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Multicorrelarity</a:t>
            </a:r>
            <a:r>
              <a:rPr lang="de-DE" dirty="0">
                <a:latin typeface="+mj-lt"/>
              </a:rPr>
              <a:t> Threshold = 1 </a:t>
            </a: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836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883458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ing in the Stock Market Pitch Deck by Slidesgo">
  <a:themeElements>
    <a:clrScheme name="Simple Light">
      <a:dk1>
        <a:srgbClr val="7C4E1C"/>
      </a:dk1>
      <a:lt1>
        <a:srgbClr val="FFFCF7"/>
      </a:lt1>
      <a:dk2>
        <a:srgbClr val="CA871E"/>
      </a:dk2>
      <a:lt2>
        <a:srgbClr val="ECD4C0"/>
      </a:lt2>
      <a:accent1>
        <a:srgbClr val="C3B5A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C4E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Microsoft Office PowerPoint</Application>
  <PresentationFormat>Bildschirmpräsentation (16:9)</PresentationFormat>
  <Paragraphs>279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Raleway</vt:lpstr>
      <vt:lpstr>Work Sans</vt:lpstr>
      <vt:lpstr>Nunito Light</vt:lpstr>
      <vt:lpstr>Arial</vt:lpstr>
      <vt:lpstr>Courier New</vt:lpstr>
      <vt:lpstr>Wingdings</vt:lpstr>
      <vt:lpstr>Kanit Medium</vt:lpstr>
      <vt:lpstr>Investing in the Stock Market Pitch Deck by Slidesgo</vt:lpstr>
      <vt:lpstr>Predicting the Price of the DAX</vt:lpstr>
      <vt:lpstr>1</vt:lpstr>
      <vt:lpstr>What is the direction of the Market?</vt:lpstr>
      <vt:lpstr>Wie wird der DAX berechnet?</vt:lpstr>
      <vt:lpstr>Data Collection</vt:lpstr>
      <vt:lpstr>Indicators</vt:lpstr>
      <vt:lpstr>Data Cleaning</vt:lpstr>
      <vt:lpstr>Feature Selection</vt:lpstr>
      <vt:lpstr>PowerPoint-Präsentation</vt:lpstr>
      <vt:lpstr>Class Imbalance</vt:lpstr>
      <vt:lpstr>PowerPoint-Präsentation</vt:lpstr>
      <vt:lpstr>PowerPoint-Präsentation</vt:lpstr>
      <vt:lpstr>Results</vt:lpstr>
      <vt:lpstr>Inv in the Stock Market Pitch Deck</vt:lpstr>
      <vt:lpstr>Contents of this template</vt:lpstr>
      <vt:lpstr>What is a pitch deck?</vt:lpstr>
      <vt:lpstr>1</vt:lpstr>
      <vt:lpstr>Introduction</vt:lpstr>
      <vt:lpstr>Main ideas of a pitch deck</vt:lpstr>
      <vt:lpstr>Six recommendations</vt:lpstr>
      <vt:lpstr>Revenue by quarter</vt:lpstr>
      <vt:lpstr>Competition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 in the Stock Market Pitch Deck</dc:title>
  <dc:creator>Patrick Schütten</dc:creator>
  <cp:lastModifiedBy>Patrick Schütten</cp:lastModifiedBy>
  <cp:revision>15</cp:revision>
  <dcterms:modified xsi:type="dcterms:W3CDTF">2024-01-30T15:07:06Z</dcterms:modified>
</cp:coreProperties>
</file>