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3" r:id="rId13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718D5-1199-8163-5B0A-FD88ED8F9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A3ED21-773F-DD32-D0F9-E496DF4CD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E85A8-B38D-3548-8B92-2BC36876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1505-40B5-465B-BA8A-03B139B107EB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A2E08-AFE5-97C7-D721-FB9C3B78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559789-F3D4-687C-3019-E5A306BA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B17C-B40D-4587-B388-E59F3512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90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94C38-4AAF-F6F9-1D30-2B266252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5AFE09-11AE-4A9D-D0C5-C8933A543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CE548C-5993-8A75-9137-77FC6258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1505-40B5-465B-BA8A-03B139B107EB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9F6D78-EB56-AAC9-7271-4DEBEADB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5B0CFC-F266-E52D-6D28-67C07F7B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B17C-B40D-4587-B388-E59F3512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80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BD012E-DC5C-5A6E-C865-884DA93C4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BAE55D-DA6C-3108-4313-5B402DE84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924925-5D68-BB9A-8EFF-DBCF3B47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1505-40B5-465B-BA8A-03B139B107EB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EBA66-B173-FF27-26A8-B6B06D0A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1EF726-D284-1C4A-8E5E-DAD6EAEC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B17C-B40D-4587-B388-E59F3512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09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FA4B0-B923-9643-F4D7-EBD608C0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1E3058-3DDB-4C72-F70B-81A073475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4A96B6-A497-F60E-38C4-170FF3C5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1505-40B5-465B-BA8A-03B139B107EB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898CCD-3024-7EE0-5687-8D7AD596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9D9297-D676-4759-3198-EE7417D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B17C-B40D-4587-B388-E59F3512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64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53F85-EA3A-F191-09C5-C691AA45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CB5AA1-4B4B-05A8-0ED3-416C591A1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249FE3-17C2-0D40-81CC-7B56C485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1505-40B5-465B-BA8A-03B139B107EB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EC3143-351C-50D3-910A-1FA10F79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7B1E3E-38FB-143A-C3BC-C6CF5B80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B17C-B40D-4587-B388-E59F3512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90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19DD2-C69B-740E-86FB-B65230A6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9DB64-0356-E597-815F-520FCF5A9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5DE790-5DAE-1DB5-0BB8-B71C7B3F0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42E82C-7F5A-E761-31E3-16489E3E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1505-40B5-465B-BA8A-03B139B107EB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9AF252-64DB-D894-B9A2-9FFE1344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B35EDD-1A2A-0BCA-1A2E-75555281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B17C-B40D-4587-B388-E59F3512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70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06DFF-C03C-EE58-2E91-6821D0C7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AD229D-A986-8C39-5029-7B89394C0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0DB72C-E655-ED95-23D3-10F7E119D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B22666-2141-BB7D-A50E-4A1331C56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11CA37-F36F-5DF0-9950-5E5307833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14359E-42DB-F223-8683-00EF7B7D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1505-40B5-465B-BA8A-03B139B107EB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21C3032-D1AA-0F48-9065-C9CBC96E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9F86D1-0C28-8F41-DCA5-1E1679CD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B17C-B40D-4587-B388-E59F3512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71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6570D-7A0F-4EFD-DC5C-632853E6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DD5F75-7AB9-D06E-9187-EDAE1C34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1505-40B5-465B-BA8A-03B139B107EB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03C5AC-5749-1392-AF8E-20D1FA10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1794B7-D566-1AE2-82FB-B25E74E2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B17C-B40D-4587-B388-E59F3512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95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D0B574-BE4F-D87D-2E1F-E9A2BCAE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1505-40B5-465B-BA8A-03B139B107EB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EAA08C-1A38-73B3-10F8-C7C4E681D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757598-B6F0-1FA1-E68C-155E295D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B17C-B40D-4587-B388-E59F3512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24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7EDFC-ABB1-9BF5-F69F-AE8B5292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E8FFAB-5EEE-F24B-E049-7A21938AE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14A4AF-2A2E-0C81-E59F-58E30E9B5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12977E-2218-A0A2-8DEE-64A1E789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1505-40B5-465B-BA8A-03B139B107EB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2003AF-E50D-DEC3-01B4-23111EA9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DF6BFD-21D3-EE5E-20E9-3EEF1349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B17C-B40D-4587-B388-E59F3512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01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57DBE-AEEB-4BBF-11B2-D1D0925A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664DC8-68BD-CFD0-DAA3-FBE4D196E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0D8FC6-4E7D-7BE1-57F5-11A96A403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D6538C-4B46-BE98-7964-AAB8175D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1505-40B5-465B-BA8A-03B139B107EB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C55E4F-010D-312F-F9A5-D43C32F8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1651B2-C3EB-1F22-9FF5-03A43C7D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DB17C-B40D-4587-B388-E59F3512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3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5B6DE9-FF88-A639-50BA-CF0495C8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93AF6B-D883-5A5A-D1CF-8AAF571C9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1C6B7C-5257-29E0-BA85-6DFC7F321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51505-40B5-465B-BA8A-03B139B107EB}" type="datetimeFigureOut">
              <a:rPr lang="de-DE" smtClean="0"/>
              <a:t>30.01.2024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820E7A-9C7A-8004-226D-CC13C86E1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13DB8-F84E-06D2-BF60-B0076F633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0DB17C-B40D-4587-B388-E59F3512D3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03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F4ED3-FD27-27A5-9B24-F4CA68647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direction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Stock Market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D722EB-5E27-D71B-E47C-3B7D8363E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47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4A9A5-007E-E211-633E-A9017AEE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validation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93ED4-4276-84C5-E7C6-5FDF754E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34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4A9A5-007E-E211-633E-A9017AEE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93ED4-4276-84C5-E7C6-5FDF754E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963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96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964F4-BDFC-DED9-8C6F-8C7B9A35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Cleaning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16E6D5-7C7E-E2A1-1F4F-252C53F3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Missing</a:t>
            </a:r>
            <a:r>
              <a:rPr lang="de-DE" dirty="0"/>
              <a:t> values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2000</a:t>
            </a:r>
          </a:p>
        </p:txBody>
      </p:sp>
      <p:pic>
        <p:nvPicPr>
          <p:cNvPr id="25" name="Grafik 24" descr="Ein Bild, das Text, Schrift, Screenshot, Diagramm enthält.&#10;&#10;Automatisch generierte Beschreibung">
            <a:extLst>
              <a:ext uri="{FF2B5EF4-FFF2-40B4-BE49-F238E27FC236}">
                <a16:creationId xmlns:a16="http://schemas.microsoft.com/office/drawing/2014/main" id="{B0CE20DB-6FB7-0AD0-A311-DA6A4E9D6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377" y="1027906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96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9B1BD-6F68-8D18-19B8-08519304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Technical Analyis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63A358-0DC0-449C-910B-19DF7A9E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336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7C69A-99B9-3284-F99D-42B08257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87E0B0-E230-F5B1-804D-17806BF7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sprecification</a:t>
            </a:r>
            <a:endParaRPr lang="de-DE" dirty="0"/>
          </a:p>
          <a:p>
            <a:r>
              <a:rPr lang="de-DE" dirty="0"/>
              <a:t>Fitting</a:t>
            </a:r>
          </a:p>
          <a:p>
            <a:r>
              <a:rPr lang="de-DE" dirty="0" err="1"/>
              <a:t>Prediction</a:t>
            </a:r>
            <a:endParaRPr lang="de-DE" dirty="0"/>
          </a:p>
          <a:p>
            <a:r>
              <a:rPr lang="de-DE" dirty="0"/>
              <a:t>Evaluation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95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1134D-8E47-D94B-5C14-79939A75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65D960-A4DC-C005-6302-A519D34F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Univariate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obeservations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variable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measurement</a:t>
            </a:r>
            <a:endParaRPr lang="de-DE" dirty="0"/>
          </a:p>
          <a:p>
            <a:r>
              <a:rPr lang="de-DE" dirty="0"/>
              <a:t>Multivariate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</a:t>
            </a:r>
            <a:r>
              <a:rPr lang="de-DE" dirty="0" err="1"/>
              <a:t>from</a:t>
            </a:r>
            <a:r>
              <a:rPr lang="de-DE" dirty="0"/>
              <a:t> multiple </a:t>
            </a:r>
            <a:r>
              <a:rPr lang="de-DE" dirty="0" err="1"/>
              <a:t>related</a:t>
            </a:r>
            <a:r>
              <a:rPr lang="de-DE" dirty="0"/>
              <a:t> variables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endParaRPr lang="de-DE" dirty="0"/>
          </a:p>
          <a:p>
            <a:r>
              <a:rPr lang="de-DE" dirty="0"/>
              <a:t>Panel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obseravations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on multiple </a:t>
            </a:r>
            <a:r>
              <a:rPr lang="de-DE" dirty="0" err="1"/>
              <a:t>independen</a:t>
            </a:r>
            <a:r>
              <a:rPr lang="de-DE" dirty="0"/>
              <a:t> </a:t>
            </a:r>
            <a:r>
              <a:rPr lang="de-DE" dirty="0" err="1"/>
              <a:t>experimenttal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variables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kinds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2773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F874E-8B1D-947C-5AD3-0D2B374B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Error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4E95DDF-7C57-8717-DB2C-573E980F4BD5}"/>
              </a:ext>
            </a:extLst>
          </p:cNvPr>
          <p:cNvSpPr txBox="1"/>
          <p:nvPr/>
        </p:nvSpPr>
        <p:spPr>
          <a:xfrm>
            <a:off x="1075267" y="1498600"/>
            <a:ext cx="2455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LR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pos</a:t>
            </a:r>
            <a:endParaRPr lang="de-DE" dirty="0"/>
          </a:p>
          <a:p>
            <a:r>
              <a:rPr lang="de-DE" dirty="0"/>
              <a:t>Pos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transfrom</a:t>
            </a:r>
            <a:r>
              <a:rPr lang="de-DE" dirty="0"/>
              <a:t>/</a:t>
            </a:r>
            <a:r>
              <a:rPr lang="de-DE" dirty="0" err="1"/>
              <a:t>scaling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A3A5E88-23AE-16F2-4B7C-1CFE0AE13C49}"/>
              </a:ext>
            </a:extLst>
          </p:cNvPr>
          <p:cNvSpPr txBox="1"/>
          <p:nvPr/>
        </p:nvSpPr>
        <p:spPr>
          <a:xfrm>
            <a:off x="3835400" y="1476064"/>
            <a:ext cx="3513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LR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pos</a:t>
            </a:r>
            <a:endParaRPr lang="de-DE" dirty="0"/>
          </a:p>
          <a:p>
            <a:r>
              <a:rPr lang="de-DE" dirty="0"/>
              <a:t>Pos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categroical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transform</a:t>
            </a:r>
            <a:r>
              <a:rPr lang="de-DE" dirty="0"/>
              <a:t>/</a:t>
            </a:r>
            <a:r>
              <a:rPr lang="de-DE" dirty="0" err="1"/>
              <a:t>scaling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D8C4276-C023-4A12-F343-D1900C88C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9" y="2759526"/>
            <a:ext cx="2720576" cy="167654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EA63B14-3378-10A5-6003-7DFD1FDB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429" y="2660131"/>
            <a:ext cx="2781541" cy="179847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296C335-5D7D-C3DA-518C-1515820A9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12" y="2690613"/>
            <a:ext cx="2819644" cy="173751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13DB978-7871-53D6-43E2-4061E87D7716}"/>
              </a:ext>
            </a:extLst>
          </p:cNvPr>
          <p:cNvSpPr txBox="1"/>
          <p:nvPr/>
        </p:nvSpPr>
        <p:spPr>
          <a:xfrm>
            <a:off x="7177615" y="1520242"/>
            <a:ext cx="351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indicator</a:t>
            </a:r>
            <a:r>
              <a:rPr lang="de-DE" dirty="0"/>
              <a:t> </a:t>
            </a:r>
            <a:r>
              <a:rPr lang="de-DE" dirty="0" err="1"/>
              <a:t>lenght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(</a:t>
            </a:r>
            <a:r>
              <a:rPr lang="de-DE" dirty="0" err="1"/>
              <a:t>bigger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4481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802FE-C731-FC08-2981-8D63E349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Offset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A57B7D-4326-36B6-AF46-8A85FA225DCF}"/>
              </a:ext>
            </a:extLst>
          </p:cNvPr>
          <p:cNvSpPr txBox="1"/>
          <p:nvPr/>
        </p:nvSpPr>
        <p:spPr>
          <a:xfrm>
            <a:off x="838200" y="1498600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l_low</a:t>
            </a:r>
            <a:r>
              <a:rPr lang="en-US" dirty="0"/>
              <a:t> = 3</a:t>
            </a:r>
          </a:p>
          <a:p>
            <a:r>
              <a:rPr lang="en-US" dirty="0" err="1"/>
              <a:t>l_mid</a:t>
            </a:r>
            <a:r>
              <a:rPr lang="en-US" dirty="0"/>
              <a:t> = 7</a:t>
            </a:r>
          </a:p>
          <a:p>
            <a:r>
              <a:rPr lang="en-US" dirty="0" err="1"/>
              <a:t>l_high</a:t>
            </a:r>
            <a:r>
              <a:rPr lang="en-US" dirty="0"/>
              <a:t> = 14</a:t>
            </a:r>
          </a:p>
          <a:p>
            <a:r>
              <a:rPr lang="en-US" dirty="0"/>
              <a:t>offset = 0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DB559A-40E0-0B67-224A-BE5AB2C3D6CB}"/>
              </a:ext>
            </a:extLst>
          </p:cNvPr>
          <p:cNvSpPr txBox="1"/>
          <p:nvPr/>
        </p:nvSpPr>
        <p:spPr>
          <a:xfrm>
            <a:off x="4851400" y="1498599"/>
            <a:ext cx="2057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Richtige</a:t>
            </a:r>
            <a:r>
              <a:rPr lang="en-US" dirty="0"/>
              <a:t> </a:t>
            </a:r>
            <a:r>
              <a:rPr lang="en-US" dirty="0" err="1"/>
              <a:t>variante</a:t>
            </a:r>
            <a:endParaRPr lang="en-US" dirty="0"/>
          </a:p>
          <a:p>
            <a:r>
              <a:rPr lang="en-US" dirty="0" err="1"/>
              <a:t>l_low</a:t>
            </a:r>
            <a:r>
              <a:rPr lang="en-US" dirty="0"/>
              <a:t> = 3</a:t>
            </a:r>
          </a:p>
          <a:p>
            <a:r>
              <a:rPr lang="en-US" dirty="0" err="1"/>
              <a:t>l_mid</a:t>
            </a:r>
            <a:r>
              <a:rPr lang="en-US" dirty="0"/>
              <a:t> = 7</a:t>
            </a:r>
          </a:p>
          <a:p>
            <a:r>
              <a:rPr lang="en-US" dirty="0" err="1"/>
              <a:t>l_high</a:t>
            </a:r>
            <a:r>
              <a:rPr lang="en-US" dirty="0"/>
              <a:t> = 14</a:t>
            </a:r>
          </a:p>
          <a:p>
            <a:r>
              <a:rPr lang="en-US" dirty="0"/>
              <a:t>offset = 1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92B11DA-9699-699E-B825-5168F87D8F8C}"/>
              </a:ext>
            </a:extLst>
          </p:cNvPr>
          <p:cNvSpPr txBox="1"/>
          <p:nvPr/>
        </p:nvSpPr>
        <p:spPr>
          <a:xfrm>
            <a:off x="8864602" y="1498599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/>
              <a:t>l_low</a:t>
            </a:r>
            <a:r>
              <a:rPr lang="en-US" dirty="0"/>
              <a:t> = 3</a:t>
            </a:r>
          </a:p>
          <a:p>
            <a:r>
              <a:rPr lang="en-US" dirty="0" err="1"/>
              <a:t>l_mid</a:t>
            </a:r>
            <a:r>
              <a:rPr lang="en-US" dirty="0"/>
              <a:t> = 7</a:t>
            </a:r>
          </a:p>
          <a:p>
            <a:r>
              <a:rPr lang="en-US" dirty="0" err="1"/>
              <a:t>l_high</a:t>
            </a:r>
            <a:r>
              <a:rPr lang="en-US" dirty="0"/>
              <a:t> = 14</a:t>
            </a:r>
          </a:p>
          <a:p>
            <a:r>
              <a:rPr lang="en-US" dirty="0"/>
              <a:t>offset = -1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1422E9D-BEDB-8A2C-33C5-3253C5A7E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87" y="3952589"/>
            <a:ext cx="2690093" cy="172989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0479D14-40ED-1BB5-C8C1-B12BEE728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12" y="3952589"/>
            <a:ext cx="2720576" cy="169940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596FA0A-6038-A759-88ED-1EE626652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886" y="3952589"/>
            <a:ext cx="2690093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5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12BBCAF-3486-C668-D163-FE8FB8A02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22" y="647459"/>
            <a:ext cx="11491956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6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65A48-19FC-6CF0-03E7-F8B73CB3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B82F1-2C54-C0EF-454F-BA2EC22E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Objective</a:t>
            </a:r>
            <a:endParaRPr lang="de-DE" dirty="0"/>
          </a:p>
          <a:p>
            <a:r>
              <a:rPr lang="de-DE" dirty="0"/>
              <a:t>Collection</a:t>
            </a:r>
          </a:p>
          <a:p>
            <a:r>
              <a:rPr lang="de-DE" dirty="0"/>
              <a:t>Data </a:t>
            </a:r>
            <a:r>
              <a:rPr lang="de-DE" dirty="0" err="1"/>
              <a:t>Cleaning</a:t>
            </a:r>
            <a:endParaRPr lang="de-DE" dirty="0"/>
          </a:p>
          <a:p>
            <a:pPr lvl="1"/>
            <a:r>
              <a:rPr lang="de-DE" dirty="0" err="1"/>
              <a:t>Missing</a:t>
            </a:r>
            <a:r>
              <a:rPr lang="de-DE" dirty="0"/>
              <a:t> values</a:t>
            </a:r>
          </a:p>
          <a:p>
            <a:pPr lvl="1"/>
            <a:r>
              <a:rPr lang="de-DE" dirty="0"/>
              <a:t>Computing </a:t>
            </a:r>
            <a:r>
              <a:rPr lang="de-DE" dirty="0" err="1"/>
              <a:t>indicators</a:t>
            </a:r>
            <a:endParaRPr lang="de-DE" dirty="0"/>
          </a:p>
          <a:p>
            <a:r>
              <a:rPr lang="de-DE" dirty="0"/>
              <a:t>Exploration</a:t>
            </a:r>
          </a:p>
          <a:p>
            <a:r>
              <a:rPr lang="de-DE" dirty="0"/>
              <a:t>Processing</a:t>
            </a:r>
          </a:p>
          <a:p>
            <a:r>
              <a:rPr lang="de-DE" dirty="0"/>
              <a:t>Model </a:t>
            </a:r>
            <a:r>
              <a:rPr lang="de-DE" dirty="0" err="1"/>
              <a:t>training</a:t>
            </a:r>
            <a:endParaRPr lang="de-DE" dirty="0"/>
          </a:p>
          <a:p>
            <a:r>
              <a:rPr lang="de-DE" dirty="0"/>
              <a:t>Model </a:t>
            </a:r>
            <a:r>
              <a:rPr lang="de-DE" dirty="0" err="1"/>
              <a:t>validation</a:t>
            </a:r>
            <a:endParaRPr lang="de-DE" dirty="0"/>
          </a:p>
          <a:p>
            <a:r>
              <a:rPr lang="de-DE" dirty="0" err="1"/>
              <a:t>Results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871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4A9A5-007E-E211-633E-A9017AEE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Objective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93ED4-4276-84C5-E7C6-5FDF754E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Pridicting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direction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Stock Market</a:t>
            </a:r>
          </a:p>
          <a:p>
            <a:r>
              <a:rPr lang="de-DE" dirty="0"/>
              <a:t>Wie entsteht der Preis?</a:t>
            </a:r>
          </a:p>
          <a:p>
            <a:pPr lvl="1"/>
            <a:endParaRPr lang="de-DE" dirty="0"/>
          </a:p>
          <a:p>
            <a:r>
              <a:rPr lang="de-DE" dirty="0"/>
              <a:t>Nur technische Analyse keine Wirtschaftsdaten Fundamentaldaten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600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4A9A5-007E-E211-633E-A9017AEE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93ED4-4276-84C5-E7C6-5FDF754E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639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4A9A5-007E-E211-633E-A9017AEE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Cleaning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93ED4-4276-84C5-E7C6-5FDF754E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6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4A9A5-007E-E211-633E-A9017AEE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Exploration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93ED4-4276-84C5-E7C6-5FDF754E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210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4A9A5-007E-E211-633E-A9017AEE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Processing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93ED4-4276-84C5-E7C6-5FDF754E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807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4A9A5-007E-E211-633E-A9017AEE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593ED4-4276-84C5-E7C6-5FDF754E6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962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Breitbild</PresentationFormat>
  <Paragraphs>68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</vt:lpstr>
      <vt:lpstr>Predicting the direction the Stock Market</vt:lpstr>
      <vt:lpstr>PowerPoint-Präsentation</vt:lpstr>
      <vt:lpstr>Inhalt</vt:lpstr>
      <vt:lpstr>Objective</vt:lpstr>
      <vt:lpstr>Collection</vt:lpstr>
      <vt:lpstr>Data Cleaning</vt:lpstr>
      <vt:lpstr>Exploration</vt:lpstr>
      <vt:lpstr>Processing</vt:lpstr>
      <vt:lpstr>Model training</vt:lpstr>
      <vt:lpstr>Model validation</vt:lpstr>
      <vt:lpstr>Results</vt:lpstr>
      <vt:lpstr>PowerPoint-Präsentation</vt:lpstr>
      <vt:lpstr>Cleaning</vt:lpstr>
      <vt:lpstr>Technical Analyis</vt:lpstr>
      <vt:lpstr>Workflow</vt:lpstr>
      <vt:lpstr>Time dependent observations</vt:lpstr>
      <vt:lpstr>Error Metrics</vt:lpstr>
      <vt:lpstr>Offset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Schütten</dc:creator>
  <cp:lastModifiedBy>Patrick Schütten</cp:lastModifiedBy>
  <cp:revision>4</cp:revision>
  <dcterms:created xsi:type="dcterms:W3CDTF">2024-01-25T12:24:59Z</dcterms:created>
  <dcterms:modified xsi:type="dcterms:W3CDTF">2024-01-30T22:29:09Z</dcterms:modified>
</cp:coreProperties>
</file>