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69" r:id="rId2"/>
    <p:sldId id="270" r:id="rId3"/>
    <p:sldId id="272" r:id="rId4"/>
    <p:sldId id="271" r:id="rId5"/>
    <p:sldId id="307" r:id="rId6"/>
    <p:sldId id="273" r:id="rId7"/>
    <p:sldId id="263" r:id="rId8"/>
    <p:sldId id="301" r:id="rId9"/>
    <p:sldId id="297" r:id="rId10"/>
    <p:sldId id="303" r:id="rId11"/>
    <p:sldId id="299" r:id="rId12"/>
    <p:sldId id="300" r:id="rId13"/>
    <p:sldId id="305" r:id="rId14"/>
    <p:sldId id="302" r:id="rId15"/>
    <p:sldId id="256" r:id="rId16"/>
  </p:sldIdLst>
  <p:sldSz cx="9144000" cy="5143500" type="screen16x9"/>
  <p:notesSz cx="6858000" cy="9144000"/>
  <p:embeddedFontLst>
    <p:embeddedFont>
      <p:font typeface="Kanit Medium" panose="020B0604020202020204" charset="-34"/>
      <p:regular r:id="rId18"/>
      <p:bold r:id="rId19"/>
      <p:italic r:id="rId20"/>
      <p:boldItalic r:id="rId21"/>
    </p:embeddedFont>
    <p:embeddedFont>
      <p:font typeface="Nunito Light" pitchFamily="2" charset="0"/>
      <p:regular r:id="rId22"/>
      <p:italic r:id="rId23"/>
    </p:embeddedFont>
    <p:embeddedFont>
      <p:font typeface="Raleway" pitchFamily="2" charset="0"/>
      <p:regular r:id="rId24"/>
      <p:bold r:id="rId25"/>
      <p:italic r:id="rId26"/>
      <p:boldItalic r:id="rId27"/>
    </p:embeddedFont>
    <p:embeddedFont>
      <p:font typeface="Work Sans"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040EB7-38BD-448A-B92A-9CE811F0A0A1}" v="1" dt="2024-02-01T16:01:51.264"/>
  </p1510:revLst>
</p1510:revInfo>
</file>

<file path=ppt/tableStyles.xml><?xml version="1.0" encoding="utf-8"?>
<a:tblStyleLst xmlns:a="http://schemas.openxmlformats.org/drawingml/2006/main" def="{009E6CCA-794F-4EB2-B60E-6577056A55E8}">
  <a:tblStyle styleId="{009E6CCA-794F-4EB2-B60E-6577056A55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D2FE5EF-55A7-41FB-9BE5-8B4DC893DE3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222" autoAdjust="0"/>
  </p:normalViewPr>
  <p:slideViewPr>
    <p:cSldViewPr snapToGrid="0">
      <p:cViewPr varScale="1">
        <p:scale>
          <a:sx n="83" d="100"/>
          <a:sy n="83" d="100"/>
        </p:scale>
        <p:origin x="1450" y="72"/>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Schütten" userId="115329c618772a9b" providerId="LiveId" clId="{F4040EB7-38BD-448A-B92A-9CE811F0A0A1}"/>
    <pc:docChg chg="undo custSel addSld delSld modSld sldOrd">
      <pc:chgData name="Patrick Schütten" userId="115329c618772a9b" providerId="LiveId" clId="{F4040EB7-38BD-448A-B92A-9CE811F0A0A1}" dt="2024-02-12T12:51:11.889" v="2666" actId="47"/>
      <pc:docMkLst>
        <pc:docMk/>
      </pc:docMkLst>
      <pc:sldChg chg="delSp modSp mod modNotesTx">
        <pc:chgData name="Patrick Schütten" userId="115329c618772a9b" providerId="LiveId" clId="{F4040EB7-38BD-448A-B92A-9CE811F0A0A1}" dt="2024-02-01T13:00:27.384" v="2439" actId="20577"/>
        <pc:sldMkLst>
          <pc:docMk/>
          <pc:sldMk cId="0" sldId="256"/>
        </pc:sldMkLst>
        <pc:spChg chg="del mod">
          <ac:chgData name="Patrick Schütten" userId="115329c618772a9b" providerId="LiveId" clId="{F4040EB7-38BD-448A-B92A-9CE811F0A0A1}" dt="2024-02-01T10:37:41.503" v="641" actId="478"/>
          <ac:spMkLst>
            <pc:docMk/>
            <pc:sldMk cId="0" sldId="256"/>
            <ac:spMk id="5" creationId="{F482D11E-6739-9EBC-4650-8A91E67CB765}"/>
          </ac:spMkLst>
        </pc:spChg>
      </pc:sldChg>
      <pc:sldChg chg="modSp mod modNotesTx">
        <pc:chgData name="Patrick Schütten" userId="115329c618772a9b" providerId="LiveId" clId="{F4040EB7-38BD-448A-B92A-9CE811F0A0A1}" dt="2024-02-01T14:10:40.681" v="2598" actId="5793"/>
        <pc:sldMkLst>
          <pc:docMk/>
          <pc:sldMk cId="0" sldId="263"/>
        </pc:sldMkLst>
        <pc:spChg chg="mod">
          <ac:chgData name="Patrick Schütten" userId="115329c618772a9b" providerId="LiveId" clId="{F4040EB7-38BD-448A-B92A-9CE811F0A0A1}" dt="2024-02-01T14:10:40.681" v="2598" actId="5793"/>
          <ac:spMkLst>
            <pc:docMk/>
            <pc:sldMk cId="0" sldId="263"/>
            <ac:spMk id="27" creationId="{551F987F-573D-E795-5B88-DC689E3E8BC6}"/>
          </ac:spMkLst>
        </pc:spChg>
      </pc:sldChg>
      <pc:sldChg chg="modNotesTx">
        <pc:chgData name="Patrick Schütten" userId="115329c618772a9b" providerId="LiveId" clId="{F4040EB7-38BD-448A-B92A-9CE811F0A0A1}" dt="2024-02-01T13:53:56.153" v="2596" actId="20577"/>
        <pc:sldMkLst>
          <pc:docMk/>
          <pc:sldMk cId="0" sldId="269"/>
        </pc:sldMkLst>
      </pc:sldChg>
      <pc:sldChg chg="modNotesTx">
        <pc:chgData name="Patrick Schütten" userId="115329c618772a9b" providerId="LiveId" clId="{F4040EB7-38BD-448A-B92A-9CE811F0A0A1}" dt="2024-02-01T12:37:44.506" v="1797" actId="20577"/>
        <pc:sldMkLst>
          <pc:docMk/>
          <pc:sldMk cId="0" sldId="271"/>
        </pc:sldMkLst>
      </pc:sldChg>
      <pc:sldChg chg="delSp modSp mod ord modNotesTx">
        <pc:chgData name="Patrick Schütten" userId="115329c618772a9b" providerId="LiveId" clId="{F4040EB7-38BD-448A-B92A-9CE811F0A0A1}" dt="2024-02-01T14:20:13.505" v="2636" actId="20577"/>
        <pc:sldMkLst>
          <pc:docMk/>
          <pc:sldMk cId="0" sldId="272"/>
        </pc:sldMkLst>
        <pc:spChg chg="del">
          <ac:chgData name="Patrick Schütten" userId="115329c618772a9b" providerId="LiveId" clId="{F4040EB7-38BD-448A-B92A-9CE811F0A0A1}" dt="2024-02-01T12:28:15.141" v="1378" actId="478"/>
          <ac:spMkLst>
            <pc:docMk/>
            <pc:sldMk cId="0" sldId="272"/>
            <ac:spMk id="9" creationId="{B427D3D3-F7EF-0CA8-3449-ECF125D08C59}"/>
          </ac:spMkLst>
        </pc:spChg>
        <pc:spChg chg="del">
          <ac:chgData name="Patrick Schütten" userId="115329c618772a9b" providerId="LiveId" clId="{F4040EB7-38BD-448A-B92A-9CE811F0A0A1}" dt="2024-02-01T12:28:15.141" v="1378" actId="478"/>
          <ac:spMkLst>
            <pc:docMk/>
            <pc:sldMk cId="0" sldId="272"/>
            <ac:spMk id="12" creationId="{61202027-5940-E817-173D-4B5F1D5DB333}"/>
          </ac:spMkLst>
        </pc:spChg>
        <pc:spChg chg="del">
          <ac:chgData name="Patrick Schütten" userId="115329c618772a9b" providerId="LiveId" clId="{F4040EB7-38BD-448A-B92A-9CE811F0A0A1}" dt="2024-02-01T12:28:15.141" v="1378" actId="478"/>
          <ac:spMkLst>
            <pc:docMk/>
            <pc:sldMk cId="0" sldId="272"/>
            <ac:spMk id="13" creationId="{29327B88-2B1D-E42F-EC31-33FDC288267F}"/>
          </ac:spMkLst>
        </pc:spChg>
        <pc:spChg chg="del">
          <ac:chgData name="Patrick Schütten" userId="115329c618772a9b" providerId="LiveId" clId="{F4040EB7-38BD-448A-B92A-9CE811F0A0A1}" dt="2024-02-01T12:28:15.141" v="1378" actId="478"/>
          <ac:spMkLst>
            <pc:docMk/>
            <pc:sldMk cId="0" sldId="272"/>
            <ac:spMk id="14" creationId="{44474813-2395-09C8-C34B-9DC4E9B87E0A}"/>
          </ac:spMkLst>
        </pc:spChg>
        <pc:spChg chg="del">
          <ac:chgData name="Patrick Schütten" userId="115329c618772a9b" providerId="LiveId" clId="{F4040EB7-38BD-448A-B92A-9CE811F0A0A1}" dt="2024-02-01T12:28:15.141" v="1378" actId="478"/>
          <ac:spMkLst>
            <pc:docMk/>
            <pc:sldMk cId="0" sldId="272"/>
            <ac:spMk id="15" creationId="{49323E38-AE4D-35BE-6DEA-AA36268062CB}"/>
          </ac:spMkLst>
        </pc:spChg>
        <pc:spChg chg="mod">
          <ac:chgData name="Patrick Schütten" userId="115329c618772a9b" providerId="LiveId" clId="{F4040EB7-38BD-448A-B92A-9CE811F0A0A1}" dt="2024-02-01T14:20:13.505" v="2636" actId="20577"/>
          <ac:spMkLst>
            <pc:docMk/>
            <pc:sldMk cId="0" sldId="272"/>
            <ac:spMk id="16" creationId="{E0C357B1-D8A5-D9B6-85D5-65921CC169A2}"/>
          </ac:spMkLst>
        </pc:spChg>
        <pc:spChg chg="mod">
          <ac:chgData name="Patrick Schütten" userId="115329c618772a9b" providerId="LiveId" clId="{F4040EB7-38BD-448A-B92A-9CE811F0A0A1}" dt="2024-02-01T12:28:09.439" v="1377" actId="20577"/>
          <ac:spMkLst>
            <pc:docMk/>
            <pc:sldMk cId="0" sldId="272"/>
            <ac:spMk id="17" creationId="{4D32D4B8-F3C5-3002-6957-5387EE5D08AF}"/>
          </ac:spMkLst>
        </pc:spChg>
        <pc:spChg chg="del">
          <ac:chgData name="Patrick Schütten" userId="115329c618772a9b" providerId="LiveId" clId="{F4040EB7-38BD-448A-B92A-9CE811F0A0A1}" dt="2024-02-01T12:28:15.141" v="1378" actId="478"/>
          <ac:spMkLst>
            <pc:docMk/>
            <pc:sldMk cId="0" sldId="272"/>
            <ac:spMk id="18" creationId="{055E3C0A-81E0-4CD4-F179-36337AB8B7B4}"/>
          </ac:spMkLst>
        </pc:spChg>
        <pc:spChg chg="del">
          <ac:chgData name="Patrick Schütten" userId="115329c618772a9b" providerId="LiveId" clId="{F4040EB7-38BD-448A-B92A-9CE811F0A0A1}" dt="2024-02-01T12:28:15.141" v="1378" actId="478"/>
          <ac:spMkLst>
            <pc:docMk/>
            <pc:sldMk cId="0" sldId="272"/>
            <ac:spMk id="25" creationId="{74DB3A92-C5ED-D3C4-9A7C-03877262636D}"/>
          </ac:spMkLst>
        </pc:spChg>
        <pc:spChg chg="del">
          <ac:chgData name="Patrick Schütten" userId="115329c618772a9b" providerId="LiveId" clId="{F4040EB7-38BD-448A-B92A-9CE811F0A0A1}" dt="2024-02-01T12:28:15.141" v="1378" actId="478"/>
          <ac:spMkLst>
            <pc:docMk/>
            <pc:sldMk cId="0" sldId="272"/>
            <ac:spMk id="31" creationId="{0D405255-A9C0-4234-E40A-7484053EF124}"/>
          </ac:spMkLst>
        </pc:spChg>
        <pc:cxnChg chg="del mod">
          <ac:chgData name="Patrick Schütten" userId="115329c618772a9b" providerId="LiveId" clId="{F4040EB7-38BD-448A-B92A-9CE811F0A0A1}" dt="2024-02-01T12:28:15.141" v="1378" actId="478"/>
          <ac:cxnSpMkLst>
            <pc:docMk/>
            <pc:sldMk cId="0" sldId="272"/>
            <ac:cxnSpMk id="20" creationId="{492E60F8-7B24-970D-5D7E-E8DA5EC68336}"/>
          </ac:cxnSpMkLst>
        </pc:cxnChg>
        <pc:cxnChg chg="del mod">
          <ac:chgData name="Patrick Schütten" userId="115329c618772a9b" providerId="LiveId" clId="{F4040EB7-38BD-448A-B92A-9CE811F0A0A1}" dt="2024-02-01T12:28:15.141" v="1378" actId="478"/>
          <ac:cxnSpMkLst>
            <pc:docMk/>
            <pc:sldMk cId="0" sldId="272"/>
            <ac:cxnSpMk id="21" creationId="{D0DCF160-D8B8-9917-E223-D9ABE6CABC97}"/>
          </ac:cxnSpMkLst>
        </pc:cxnChg>
        <pc:cxnChg chg="del mod">
          <ac:chgData name="Patrick Schütten" userId="115329c618772a9b" providerId="LiveId" clId="{F4040EB7-38BD-448A-B92A-9CE811F0A0A1}" dt="2024-02-01T12:28:15.141" v="1378" actId="478"/>
          <ac:cxnSpMkLst>
            <pc:docMk/>
            <pc:sldMk cId="0" sldId="272"/>
            <ac:cxnSpMk id="24" creationId="{73018C42-5281-AB2C-E3ED-A0F5874D99FB}"/>
          </ac:cxnSpMkLst>
        </pc:cxnChg>
        <pc:cxnChg chg="del mod">
          <ac:chgData name="Patrick Schütten" userId="115329c618772a9b" providerId="LiveId" clId="{F4040EB7-38BD-448A-B92A-9CE811F0A0A1}" dt="2024-02-01T12:28:15.141" v="1378" actId="478"/>
          <ac:cxnSpMkLst>
            <pc:docMk/>
            <pc:sldMk cId="0" sldId="272"/>
            <ac:cxnSpMk id="28" creationId="{553385BF-9882-9421-B159-2E3E444228AB}"/>
          </ac:cxnSpMkLst>
        </pc:cxnChg>
        <pc:cxnChg chg="del mod">
          <ac:chgData name="Patrick Schütten" userId="115329c618772a9b" providerId="LiveId" clId="{F4040EB7-38BD-448A-B92A-9CE811F0A0A1}" dt="2024-02-01T12:28:15.141" v="1378" actId="478"/>
          <ac:cxnSpMkLst>
            <pc:docMk/>
            <pc:sldMk cId="0" sldId="272"/>
            <ac:cxnSpMk id="32" creationId="{B1334499-F011-D4C5-42DA-B1B20E3DA929}"/>
          </ac:cxnSpMkLst>
        </pc:cxnChg>
      </pc:sldChg>
      <pc:sldChg chg="modSp mod">
        <pc:chgData name="Patrick Schütten" userId="115329c618772a9b" providerId="LiveId" clId="{F4040EB7-38BD-448A-B92A-9CE811F0A0A1}" dt="2024-02-01T13:12:22.857" v="2443" actId="20577"/>
        <pc:sldMkLst>
          <pc:docMk/>
          <pc:sldMk cId="0" sldId="273"/>
        </pc:sldMkLst>
        <pc:spChg chg="mod">
          <ac:chgData name="Patrick Schütten" userId="115329c618772a9b" providerId="LiveId" clId="{F4040EB7-38BD-448A-B92A-9CE811F0A0A1}" dt="2024-02-01T13:12:22.857" v="2443" actId="20577"/>
          <ac:spMkLst>
            <pc:docMk/>
            <pc:sldMk cId="0" sldId="273"/>
            <ac:spMk id="35" creationId="{A7526F4E-4A20-8AAB-278F-5ECCEE97BBE6}"/>
          </ac:spMkLst>
        </pc:spChg>
      </pc:sldChg>
      <pc:sldChg chg="modNotesTx">
        <pc:chgData name="Patrick Schütten" userId="115329c618772a9b" providerId="LiveId" clId="{F4040EB7-38BD-448A-B92A-9CE811F0A0A1}" dt="2024-02-01T13:14:36.668" v="2450" actId="6549"/>
        <pc:sldMkLst>
          <pc:docMk/>
          <pc:sldMk cId="2838367612" sldId="297"/>
        </pc:sldMkLst>
      </pc:sldChg>
      <pc:sldChg chg="modNotesTx">
        <pc:chgData name="Patrick Schütten" userId="115329c618772a9b" providerId="LiveId" clId="{F4040EB7-38BD-448A-B92A-9CE811F0A0A1}" dt="2024-02-01T13:27:25.425" v="2588" actId="20577"/>
        <pc:sldMkLst>
          <pc:docMk/>
          <pc:sldMk cId="137313704" sldId="299"/>
        </pc:sldMkLst>
      </pc:sldChg>
      <pc:sldChg chg="modNotesTx">
        <pc:chgData name="Patrick Schütten" userId="115329c618772a9b" providerId="LiveId" clId="{F4040EB7-38BD-448A-B92A-9CE811F0A0A1}" dt="2024-02-01T12:55:46.002" v="2318" actId="6549"/>
        <pc:sldMkLst>
          <pc:docMk/>
          <pc:sldMk cId="3796768413" sldId="300"/>
        </pc:sldMkLst>
      </pc:sldChg>
      <pc:sldChg chg="modSp mod modNotesTx">
        <pc:chgData name="Patrick Schütten" userId="115329c618772a9b" providerId="LiveId" clId="{F4040EB7-38BD-448A-B92A-9CE811F0A0A1}" dt="2024-02-01T13:52:34.568" v="2592" actId="20577"/>
        <pc:sldMkLst>
          <pc:docMk/>
          <pc:sldMk cId="329182668" sldId="301"/>
        </pc:sldMkLst>
        <pc:spChg chg="mod">
          <ac:chgData name="Patrick Schütten" userId="115329c618772a9b" providerId="LiveId" clId="{F4040EB7-38BD-448A-B92A-9CE811F0A0A1}" dt="2024-02-01T13:52:34.568" v="2592" actId="20577"/>
          <ac:spMkLst>
            <pc:docMk/>
            <pc:sldMk cId="329182668" sldId="301"/>
            <ac:spMk id="6" creationId="{F7AA4FC6-C01C-0442-00CC-FC5B5FDCE10B}"/>
          </ac:spMkLst>
        </pc:spChg>
      </pc:sldChg>
      <pc:sldChg chg="modSp mod modNotesTx">
        <pc:chgData name="Patrick Schütten" userId="115329c618772a9b" providerId="LiveId" clId="{F4040EB7-38BD-448A-B92A-9CE811F0A0A1}" dt="2024-02-01T16:01:53.663" v="2664"/>
        <pc:sldMkLst>
          <pc:docMk/>
          <pc:sldMk cId="0" sldId="302"/>
        </pc:sldMkLst>
        <pc:spChg chg="mod">
          <ac:chgData name="Patrick Schütten" userId="115329c618772a9b" providerId="LiveId" clId="{F4040EB7-38BD-448A-B92A-9CE811F0A0A1}" dt="2024-02-01T10:36:13.231" v="638" actId="20577"/>
          <ac:spMkLst>
            <pc:docMk/>
            <pc:sldMk cId="0" sldId="302"/>
            <ac:spMk id="4" creationId="{0A6E9CB6-487B-FA3A-F82F-BC2A63532E7C}"/>
          </ac:spMkLst>
        </pc:spChg>
        <pc:spChg chg="mod">
          <ac:chgData name="Patrick Schütten" userId="115329c618772a9b" providerId="LiveId" clId="{F4040EB7-38BD-448A-B92A-9CE811F0A0A1}" dt="2024-02-01T15:05:38.241" v="2659" actId="20577"/>
          <ac:spMkLst>
            <pc:docMk/>
            <pc:sldMk cId="0" sldId="302"/>
            <ac:spMk id="1667" creationId="{00000000-0000-0000-0000-000000000000}"/>
          </ac:spMkLst>
        </pc:spChg>
      </pc:sldChg>
      <pc:sldChg chg="modSp mod modNotesTx">
        <pc:chgData name="Patrick Schütten" userId="115329c618772a9b" providerId="LiveId" clId="{F4040EB7-38BD-448A-B92A-9CE811F0A0A1}" dt="2024-02-01T15:59:49.577" v="2661" actId="20577"/>
        <pc:sldMkLst>
          <pc:docMk/>
          <pc:sldMk cId="915883458" sldId="303"/>
        </pc:sldMkLst>
        <pc:spChg chg="mod">
          <ac:chgData name="Patrick Schütten" userId="115329c618772a9b" providerId="LiveId" clId="{F4040EB7-38BD-448A-B92A-9CE811F0A0A1}" dt="2024-02-01T15:59:49.577" v="2661" actId="20577"/>
          <ac:spMkLst>
            <pc:docMk/>
            <pc:sldMk cId="915883458" sldId="303"/>
            <ac:spMk id="22" creationId="{A68597FC-9C07-7EE9-AE0D-9722904AB67A}"/>
          </ac:spMkLst>
        </pc:spChg>
      </pc:sldChg>
      <pc:sldChg chg="del ord">
        <pc:chgData name="Patrick Schütten" userId="115329c618772a9b" providerId="LiveId" clId="{F4040EB7-38BD-448A-B92A-9CE811F0A0A1}" dt="2024-02-12T12:51:10.422" v="2665" actId="47"/>
        <pc:sldMkLst>
          <pc:docMk/>
          <pc:sldMk cId="2242508796" sldId="304"/>
        </pc:sldMkLst>
      </pc:sldChg>
      <pc:sldChg chg="modNotesTx">
        <pc:chgData name="Patrick Schütten" userId="115329c618772a9b" providerId="LiveId" clId="{F4040EB7-38BD-448A-B92A-9CE811F0A0A1}" dt="2024-02-01T12:56:17.568" v="2414" actId="20577"/>
        <pc:sldMkLst>
          <pc:docMk/>
          <pc:sldMk cId="1091613196" sldId="305"/>
        </pc:sldMkLst>
      </pc:sldChg>
      <pc:sldChg chg="addSp delSp modSp add del mod">
        <pc:chgData name="Patrick Schütten" userId="115329c618772a9b" providerId="LiveId" clId="{F4040EB7-38BD-448A-B92A-9CE811F0A0A1}" dt="2024-02-12T12:51:11.889" v="2666" actId="47"/>
        <pc:sldMkLst>
          <pc:docMk/>
          <pc:sldMk cId="1901220676" sldId="306"/>
        </pc:sldMkLst>
        <pc:spChg chg="add del mod">
          <ac:chgData name="Patrick Schütten" userId="115329c618772a9b" providerId="LiveId" clId="{F4040EB7-38BD-448A-B92A-9CE811F0A0A1}" dt="2024-02-01T09:13:44.294" v="167" actId="478"/>
          <ac:spMkLst>
            <pc:docMk/>
            <pc:sldMk cId="1901220676" sldId="306"/>
            <ac:spMk id="3" creationId="{0DC75AAB-AF6A-3738-0C62-1B7118DC8F25}"/>
          </ac:spMkLst>
        </pc:spChg>
        <pc:spChg chg="del">
          <ac:chgData name="Patrick Schütten" userId="115329c618772a9b" providerId="LiveId" clId="{F4040EB7-38BD-448A-B92A-9CE811F0A0A1}" dt="2024-02-01T09:13:46.056" v="168" actId="478"/>
          <ac:spMkLst>
            <pc:docMk/>
            <pc:sldMk cId="1901220676" sldId="306"/>
            <ac:spMk id="5" creationId="{F482D11E-6739-9EBC-4650-8A91E67CB765}"/>
          </ac:spMkLst>
        </pc:spChg>
        <pc:spChg chg="del mod">
          <ac:chgData name="Patrick Schütten" userId="115329c618772a9b" providerId="LiveId" clId="{F4040EB7-38BD-448A-B92A-9CE811F0A0A1}" dt="2024-02-01T09:13:43.322" v="166" actId="478"/>
          <ac:spMkLst>
            <pc:docMk/>
            <pc:sldMk cId="1901220676" sldId="306"/>
            <ac:spMk id="1253" creationId="{00000000-0000-0000-0000-000000000000}"/>
          </ac:spMkLst>
        </pc:spChg>
      </pc:sldChg>
      <pc:sldChg chg="add modNotesTx">
        <pc:chgData name="Patrick Schütten" userId="115329c618772a9b" providerId="LiveId" clId="{F4040EB7-38BD-448A-B92A-9CE811F0A0A1}" dt="2024-02-01T12:38:27.191" v="1833" actId="20577"/>
        <pc:sldMkLst>
          <pc:docMk/>
          <pc:sldMk cId="1350393019" sldId="307"/>
        </pc:sldMkLst>
      </pc:sldChg>
      <pc:sldChg chg="add del">
        <pc:chgData name="Patrick Schütten" userId="115329c618772a9b" providerId="LiveId" clId="{F4040EB7-38BD-448A-B92A-9CE811F0A0A1}" dt="2024-02-01T12:27:56.210" v="1357" actId="47"/>
        <pc:sldMkLst>
          <pc:docMk/>
          <pc:sldMk cId="2709489768" sldId="30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2754ca1db59_0_2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2754ca1db59_0_2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my topic is about the prediction of the </a:t>
            </a:r>
            <a:r>
              <a:rPr lang="en-US" dirty="0" err="1"/>
              <a:t>direciton</a:t>
            </a:r>
            <a:r>
              <a:rPr lang="en-US" dirty="0"/>
              <a:t> of the German Stock Index by using indicators.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4" name="Google Shape;148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So </a:t>
            </a:r>
            <a:r>
              <a:rPr lang="de-DE" dirty="0" err="1"/>
              <a:t>my</a:t>
            </a:r>
            <a:r>
              <a:rPr lang="de-DE" dirty="0"/>
              <a:t> </a:t>
            </a:r>
            <a:r>
              <a:rPr lang="de-DE" dirty="0" err="1"/>
              <a:t>first</a:t>
            </a:r>
            <a:r>
              <a:rPr lang="de-DE" dirty="0"/>
              <a:t> </a:t>
            </a:r>
            <a:r>
              <a:rPr lang="de-DE" dirty="0" err="1"/>
              <a:t>Step</a:t>
            </a:r>
            <a:r>
              <a:rPr lang="de-DE" dirty="0"/>
              <a:t> </a:t>
            </a:r>
            <a:r>
              <a:rPr lang="de-DE" dirty="0" err="1"/>
              <a:t>for</a:t>
            </a:r>
            <a:r>
              <a:rPr lang="de-DE" dirty="0"/>
              <a:t> Model was </a:t>
            </a:r>
            <a:r>
              <a:rPr lang="de-DE" dirty="0" err="1"/>
              <a:t>the</a:t>
            </a:r>
            <a:r>
              <a:rPr lang="de-DE" dirty="0"/>
              <a:t> X-y-Split.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 </a:t>
            </a:r>
            <a:r>
              <a:rPr lang="de-DE" dirty="0" err="1"/>
              <a:t>used</a:t>
            </a:r>
            <a:r>
              <a:rPr lang="de-DE" dirty="0"/>
              <a:t> a Validation Set </a:t>
            </a:r>
            <a:r>
              <a:rPr lang="de-DE" dirty="0" err="1"/>
              <a:t>as</a:t>
            </a:r>
            <a:r>
              <a:rPr lang="de-DE" dirty="0"/>
              <a:t> </a:t>
            </a:r>
            <a:r>
              <a:rPr lang="de-DE" dirty="0" err="1"/>
              <a:t>well</a:t>
            </a:r>
            <a:r>
              <a:rPr lang="de-DE" dirty="0"/>
              <a:t> </a:t>
            </a:r>
            <a:r>
              <a:rPr lang="de-DE" dirty="0" err="1"/>
              <a:t>because</a:t>
            </a:r>
            <a:r>
              <a:rPr lang="de-DE" dirty="0"/>
              <a:t> i </a:t>
            </a:r>
            <a:r>
              <a:rPr lang="de-DE" dirty="0" err="1"/>
              <a:t>used</a:t>
            </a:r>
            <a:r>
              <a:rPr lang="de-DE" dirty="0"/>
              <a:t> </a:t>
            </a:r>
            <a:r>
              <a:rPr lang="de-DE" dirty="0" err="1"/>
              <a:t>hyperparameter</a:t>
            </a:r>
            <a:r>
              <a:rPr lang="de-DE" dirty="0"/>
              <a:t> </a:t>
            </a:r>
            <a:r>
              <a:rPr lang="de-DE" dirty="0" err="1"/>
              <a:t>tuning</a:t>
            </a:r>
            <a:r>
              <a:rPr lang="de-DE" dirty="0"/>
              <a:t> and i </a:t>
            </a:r>
            <a:r>
              <a:rPr lang="de-DE" dirty="0" err="1"/>
              <a:t>want</a:t>
            </a:r>
            <a:r>
              <a:rPr lang="de-DE" dirty="0"/>
              <a:t> </a:t>
            </a:r>
            <a:r>
              <a:rPr lang="de-DE" dirty="0" err="1"/>
              <a:t>to</a:t>
            </a:r>
            <a:r>
              <a:rPr lang="de-DE" dirty="0"/>
              <a:t> </a:t>
            </a:r>
            <a:r>
              <a:rPr lang="de-DE" dirty="0" err="1"/>
              <a:t>see</a:t>
            </a:r>
            <a:r>
              <a:rPr lang="de-DE" dirty="0"/>
              <a:t> </a:t>
            </a:r>
            <a:r>
              <a:rPr lang="de-DE" dirty="0" err="1"/>
              <a:t>how</a:t>
            </a:r>
            <a:r>
              <a:rPr lang="de-DE" dirty="0"/>
              <a:t> </a:t>
            </a:r>
            <a:r>
              <a:rPr lang="de-DE" dirty="0" err="1"/>
              <a:t>my</a:t>
            </a:r>
            <a:r>
              <a:rPr lang="de-DE" dirty="0"/>
              <a:t> </a:t>
            </a:r>
            <a:r>
              <a:rPr lang="de-DE" dirty="0" err="1"/>
              <a:t>models</a:t>
            </a:r>
            <a:r>
              <a:rPr lang="de-DE" dirty="0"/>
              <a:t> </a:t>
            </a:r>
            <a:r>
              <a:rPr lang="de-DE" dirty="0" err="1"/>
              <a:t>are</a:t>
            </a:r>
            <a:r>
              <a:rPr lang="de-DE" dirty="0"/>
              <a:t> perform on an </a:t>
            </a:r>
            <a:r>
              <a:rPr lang="de-DE" dirty="0" err="1"/>
              <a:t>independent</a:t>
            </a:r>
            <a:r>
              <a:rPr lang="de-DE" dirty="0"/>
              <a:t> Dataset.</a:t>
            </a:r>
            <a:endParaRPr dirty="0"/>
          </a:p>
        </p:txBody>
      </p:sp>
    </p:spTree>
    <p:extLst>
      <p:ext uri="{BB962C8B-B14F-4D97-AF65-F5344CB8AC3E}">
        <p14:creationId xmlns:p14="http://schemas.microsoft.com/office/powerpoint/2010/main" val="112367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So </a:t>
            </a:r>
            <a:r>
              <a:rPr lang="de-DE" dirty="0" err="1"/>
              <a:t>my</a:t>
            </a:r>
            <a:r>
              <a:rPr lang="de-DE" dirty="0"/>
              <a:t> </a:t>
            </a:r>
            <a:r>
              <a:rPr lang="de-DE" dirty="0" err="1"/>
              <a:t>first</a:t>
            </a:r>
            <a:r>
              <a:rPr lang="de-DE" dirty="0"/>
              <a:t> Model was an </a:t>
            </a:r>
            <a:r>
              <a:rPr lang="de-DE" dirty="0" err="1"/>
              <a:t>Logistic</a:t>
            </a:r>
            <a:r>
              <a:rPr lang="de-DE" dirty="0"/>
              <a:t>- Regression. </a:t>
            </a:r>
          </a:p>
          <a:p>
            <a:pPr marL="0" lvl="0" indent="0" algn="l" rtl="0">
              <a:spcBef>
                <a:spcPts val="0"/>
              </a:spcBef>
              <a:spcAft>
                <a:spcPts val="0"/>
              </a:spcAft>
              <a:buNone/>
            </a:pPr>
            <a:r>
              <a:rPr lang="de-DE" dirty="0"/>
              <a:t>I </a:t>
            </a:r>
            <a:r>
              <a:rPr lang="de-DE" dirty="0" err="1"/>
              <a:t>wish</a:t>
            </a:r>
            <a:r>
              <a:rPr lang="de-DE" dirty="0"/>
              <a:t> </a:t>
            </a:r>
            <a:r>
              <a:rPr lang="de-DE" dirty="0" err="1"/>
              <a:t>to</a:t>
            </a:r>
            <a:r>
              <a:rPr lang="de-DE" dirty="0"/>
              <a:t> </a:t>
            </a:r>
            <a:r>
              <a:rPr lang="de-DE" dirty="0" err="1"/>
              <a:t>present</a:t>
            </a:r>
            <a:r>
              <a:rPr lang="de-DE" dirty="0"/>
              <a:t> </a:t>
            </a:r>
            <a:r>
              <a:rPr lang="de-DE" dirty="0" err="1"/>
              <a:t>better</a:t>
            </a:r>
            <a:r>
              <a:rPr lang="de-DE" dirty="0"/>
              <a:t> </a:t>
            </a:r>
            <a:r>
              <a:rPr lang="de-DE" dirty="0" err="1"/>
              <a:t>resulst</a:t>
            </a:r>
            <a:r>
              <a:rPr lang="de-DE" dirty="0"/>
              <a:t>.</a:t>
            </a:r>
          </a:p>
          <a:p>
            <a:pPr marL="0" lvl="0" indent="0" algn="l" rtl="0">
              <a:spcBef>
                <a:spcPts val="0"/>
              </a:spcBef>
              <a:spcAft>
                <a:spcPts val="0"/>
              </a:spcAft>
              <a:buNone/>
            </a:pPr>
            <a:r>
              <a:rPr lang="de-DE" dirty="0"/>
              <a:t>But </a:t>
            </a:r>
            <a:r>
              <a:rPr lang="de-DE" dirty="0" err="1"/>
              <a:t>the</a:t>
            </a:r>
            <a:r>
              <a:rPr lang="de-DE" dirty="0"/>
              <a:t> </a:t>
            </a:r>
            <a:r>
              <a:rPr lang="de-DE" dirty="0" err="1"/>
              <a:t>truth</a:t>
            </a:r>
            <a:r>
              <a:rPr lang="de-DE" dirty="0"/>
              <a:t> </a:t>
            </a:r>
            <a:r>
              <a:rPr lang="de-DE" dirty="0" err="1"/>
              <a:t>is</a:t>
            </a:r>
            <a:r>
              <a:rPr lang="de-DE" dirty="0"/>
              <a:t> </a:t>
            </a:r>
            <a:r>
              <a:rPr lang="de-DE" dirty="0" err="1"/>
              <a:t>that</a:t>
            </a:r>
            <a:r>
              <a:rPr lang="de-DE" dirty="0"/>
              <a:t> all </a:t>
            </a:r>
            <a:r>
              <a:rPr lang="de-DE" dirty="0" err="1"/>
              <a:t>my</a:t>
            </a:r>
            <a:r>
              <a:rPr lang="de-DE" dirty="0"/>
              <a:t> </a:t>
            </a:r>
            <a:r>
              <a:rPr lang="de-DE" dirty="0" err="1"/>
              <a:t>models</a:t>
            </a:r>
            <a:r>
              <a:rPr lang="de-DE" dirty="0"/>
              <a:t> </a:t>
            </a:r>
            <a:r>
              <a:rPr lang="de-DE" dirty="0" err="1"/>
              <a:t>performces</a:t>
            </a:r>
            <a:r>
              <a:rPr lang="de-DE" dirty="0"/>
              <a:t> </a:t>
            </a:r>
            <a:r>
              <a:rPr lang="de-DE" dirty="0" err="1"/>
              <a:t>realy</a:t>
            </a:r>
            <a:r>
              <a:rPr lang="de-DE" dirty="0"/>
              <a:t> </a:t>
            </a:r>
            <a:r>
              <a:rPr lang="de-DE" dirty="0" err="1"/>
              <a:t>bad</a:t>
            </a:r>
            <a:r>
              <a:rPr lang="de-DE"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57624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Also in </a:t>
            </a:r>
            <a:r>
              <a:rPr lang="de-DE" dirty="0" err="1"/>
              <a:t>my</a:t>
            </a:r>
            <a:r>
              <a:rPr lang="de-DE" dirty="0"/>
              <a:t> </a:t>
            </a:r>
            <a:r>
              <a:rPr lang="de-DE" dirty="0" err="1"/>
              <a:t>secend</a:t>
            </a:r>
            <a:r>
              <a:rPr lang="de-DE" dirty="0"/>
              <a:t> Model </a:t>
            </a:r>
            <a:r>
              <a:rPr lang="de-DE" dirty="0" err="1"/>
              <a:t>the</a:t>
            </a:r>
            <a:r>
              <a:rPr lang="de-DE" dirty="0"/>
              <a:t> </a:t>
            </a:r>
            <a:r>
              <a:rPr lang="de-DE" dirty="0" err="1"/>
              <a:t>performance</a:t>
            </a:r>
            <a:r>
              <a:rPr lang="de-DE" dirty="0"/>
              <a:t> </a:t>
            </a:r>
            <a:r>
              <a:rPr lang="de-DE" dirty="0" err="1"/>
              <a:t>does</a:t>
            </a:r>
            <a:r>
              <a:rPr lang="de-DE" dirty="0"/>
              <a:t> not </a:t>
            </a:r>
            <a:r>
              <a:rPr lang="de-DE" dirty="0" err="1"/>
              <a:t>improve</a:t>
            </a:r>
            <a:r>
              <a:rPr lang="de-DE" dirty="0"/>
              <a:t>. </a:t>
            </a:r>
          </a:p>
          <a:p>
            <a:pPr marL="0" lvl="0" indent="0" algn="l" rtl="0">
              <a:spcBef>
                <a:spcPts val="0"/>
              </a:spcBef>
              <a:spcAft>
                <a:spcPts val="0"/>
              </a:spcAft>
              <a:buNone/>
            </a:pPr>
            <a:r>
              <a:rPr lang="de-DE" dirty="0" err="1"/>
              <a:t>You</a:t>
            </a:r>
            <a:r>
              <a:rPr lang="de-DE" dirty="0"/>
              <a:t> </a:t>
            </a:r>
            <a:r>
              <a:rPr lang="de-DE" dirty="0" err="1"/>
              <a:t>can</a:t>
            </a:r>
            <a:r>
              <a:rPr lang="de-DE" dirty="0"/>
              <a:t> just </a:t>
            </a:r>
            <a:r>
              <a:rPr lang="de-DE" dirty="0" err="1"/>
              <a:t>see</a:t>
            </a:r>
            <a:r>
              <a:rPr lang="de-DE" dirty="0"/>
              <a:t> </a:t>
            </a:r>
            <a:r>
              <a:rPr lang="de-DE" dirty="0" err="1"/>
              <a:t>that</a:t>
            </a:r>
            <a:r>
              <a:rPr lang="de-DE" dirty="0"/>
              <a:t> </a:t>
            </a:r>
            <a:r>
              <a:rPr lang="de-DE" dirty="0" err="1"/>
              <a:t>only</a:t>
            </a:r>
            <a:r>
              <a:rPr lang="de-DE" dirty="0"/>
              <a:t> in </a:t>
            </a:r>
            <a:r>
              <a:rPr lang="de-DE" dirty="0" err="1"/>
              <a:t>the</a:t>
            </a:r>
            <a:r>
              <a:rPr lang="de-DE" dirty="0"/>
              <a:t> </a:t>
            </a:r>
            <a:r>
              <a:rPr lang="de-DE" dirty="0" err="1"/>
              <a:t>train</a:t>
            </a:r>
            <a:r>
              <a:rPr lang="de-DE" dirty="0"/>
              <a:t>-set i </a:t>
            </a:r>
            <a:r>
              <a:rPr lang="de-DE" dirty="0" err="1"/>
              <a:t>get</a:t>
            </a:r>
            <a:r>
              <a:rPr lang="de-DE" dirty="0"/>
              <a:t> a </a:t>
            </a:r>
            <a:r>
              <a:rPr lang="de-DE" dirty="0" err="1"/>
              <a:t>desent</a:t>
            </a:r>
            <a:r>
              <a:rPr lang="de-DE" dirty="0"/>
              <a:t> </a:t>
            </a:r>
            <a:r>
              <a:rPr lang="de-DE" dirty="0" err="1"/>
              <a:t>accuracy</a:t>
            </a:r>
            <a:r>
              <a:rPr lang="de-DE" dirty="0"/>
              <a:t> and </a:t>
            </a:r>
            <a:r>
              <a:rPr lang="de-DE" dirty="0" err="1"/>
              <a:t>kappa</a:t>
            </a:r>
            <a:r>
              <a:rPr lang="de-DE" dirty="0"/>
              <a:t> </a:t>
            </a:r>
            <a:r>
              <a:rPr lang="de-DE" dirty="0" err="1"/>
              <a:t>as</a:t>
            </a:r>
            <a:r>
              <a:rPr lang="de-DE" dirty="0"/>
              <a:t> </a:t>
            </a:r>
            <a:r>
              <a:rPr lang="de-DE" dirty="0" err="1"/>
              <a:t>well</a:t>
            </a:r>
            <a:r>
              <a:rPr lang="de-DE" dirty="0"/>
              <a:t>. </a:t>
            </a:r>
          </a:p>
          <a:p>
            <a:pPr marL="0" lvl="0" indent="0" algn="l" rtl="0">
              <a:spcBef>
                <a:spcPts val="0"/>
              </a:spcBef>
              <a:spcAft>
                <a:spcPts val="0"/>
              </a:spcAft>
              <a:buNone/>
            </a:pPr>
            <a:r>
              <a:rPr lang="de-DE" dirty="0"/>
              <a:t>But </a:t>
            </a:r>
            <a:r>
              <a:rPr lang="de-DE" dirty="0" err="1"/>
              <a:t>as</a:t>
            </a:r>
            <a:r>
              <a:rPr lang="de-DE" dirty="0"/>
              <a:t> </a:t>
            </a:r>
            <a:r>
              <a:rPr lang="de-DE" dirty="0" err="1"/>
              <a:t>you</a:t>
            </a:r>
            <a:r>
              <a:rPr lang="de-DE" dirty="0"/>
              <a:t> </a:t>
            </a:r>
            <a:r>
              <a:rPr lang="de-DE" dirty="0" err="1"/>
              <a:t>can</a:t>
            </a:r>
            <a:r>
              <a:rPr lang="de-DE" dirty="0"/>
              <a:t> </a:t>
            </a:r>
            <a:r>
              <a:rPr lang="de-DE" dirty="0" err="1"/>
              <a:t>see</a:t>
            </a:r>
            <a:r>
              <a:rPr lang="de-DE" dirty="0"/>
              <a:t> </a:t>
            </a:r>
            <a:r>
              <a:rPr lang="de-DE" dirty="0" err="1"/>
              <a:t>this</a:t>
            </a:r>
            <a:r>
              <a:rPr lang="de-DE" dirty="0"/>
              <a:t> </a:t>
            </a:r>
            <a:r>
              <a:rPr lang="de-DE" dirty="0" err="1"/>
              <a:t>model</a:t>
            </a:r>
            <a:r>
              <a:rPr lang="de-DE" dirty="0"/>
              <a:t> </a:t>
            </a:r>
            <a:r>
              <a:rPr lang="de-DE" dirty="0" err="1"/>
              <a:t>suffers</a:t>
            </a:r>
            <a:r>
              <a:rPr lang="de-DE" dirty="0"/>
              <a:t> </a:t>
            </a:r>
            <a:r>
              <a:rPr lang="de-DE" dirty="0" err="1"/>
              <a:t>from</a:t>
            </a:r>
            <a:r>
              <a:rPr lang="de-DE" dirty="0"/>
              <a:t> </a:t>
            </a:r>
            <a:r>
              <a:rPr lang="de-DE" dirty="0" err="1"/>
              <a:t>overfitting</a:t>
            </a:r>
            <a:r>
              <a:rPr lang="de-DE" dirty="0"/>
              <a:t>.</a:t>
            </a:r>
            <a:endParaRPr dirty="0"/>
          </a:p>
        </p:txBody>
      </p:sp>
    </p:spTree>
    <p:extLst>
      <p:ext uri="{BB962C8B-B14F-4D97-AF65-F5344CB8AC3E}">
        <p14:creationId xmlns:p14="http://schemas.microsoft.com/office/powerpoint/2010/main" val="1024655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My last Model was a </a:t>
            </a:r>
            <a:r>
              <a:rPr lang="de-DE" dirty="0" err="1"/>
              <a:t>neural</a:t>
            </a:r>
            <a:r>
              <a:rPr lang="de-DE" dirty="0"/>
              <a:t> network </a:t>
            </a:r>
            <a:r>
              <a:rPr lang="de-DE" dirty="0" err="1"/>
              <a:t>model</a:t>
            </a:r>
            <a:r>
              <a:rPr lang="de-DE" dirty="0"/>
              <a:t> but i was not </a:t>
            </a:r>
            <a:r>
              <a:rPr lang="de-DE" dirty="0" err="1"/>
              <a:t>able</a:t>
            </a:r>
            <a:r>
              <a:rPr lang="de-DE" dirty="0"/>
              <a:t> </a:t>
            </a:r>
            <a:r>
              <a:rPr lang="de-DE" dirty="0" err="1"/>
              <a:t>to</a:t>
            </a:r>
            <a:r>
              <a:rPr lang="de-DE" dirty="0"/>
              <a:t> </a:t>
            </a:r>
            <a:r>
              <a:rPr lang="de-DE" dirty="0" err="1"/>
              <a:t>improve</a:t>
            </a:r>
            <a:r>
              <a:rPr lang="de-DE" dirty="0"/>
              <a:t> </a:t>
            </a:r>
            <a:r>
              <a:rPr lang="de-DE" dirty="0" err="1"/>
              <a:t>the</a:t>
            </a:r>
            <a:r>
              <a:rPr lang="de-DE" dirty="0"/>
              <a:t> </a:t>
            </a:r>
            <a:r>
              <a:rPr lang="de-DE" dirty="0" err="1"/>
              <a:t>performance</a:t>
            </a:r>
            <a:endParaRPr dirty="0"/>
          </a:p>
        </p:txBody>
      </p:sp>
    </p:spTree>
    <p:extLst>
      <p:ext uri="{BB962C8B-B14F-4D97-AF65-F5344CB8AC3E}">
        <p14:creationId xmlns:p14="http://schemas.microsoft.com/office/powerpoint/2010/main" val="3551591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err="1">
                <a:latin typeface="+mj-lt"/>
              </a:rPr>
              <a:t>Finaly</a:t>
            </a:r>
            <a:r>
              <a:rPr lang="de-DE" dirty="0">
                <a:latin typeface="+mj-lt"/>
              </a:rPr>
              <a:t> I </a:t>
            </a:r>
            <a:r>
              <a:rPr lang="de-DE" dirty="0" err="1">
                <a:latin typeface="+mj-lt"/>
              </a:rPr>
              <a:t>had</a:t>
            </a:r>
            <a:r>
              <a:rPr lang="de-DE" dirty="0">
                <a:latin typeface="+mj-lt"/>
              </a:rPr>
              <a:t> </a:t>
            </a:r>
            <a:r>
              <a:rPr lang="de-DE" dirty="0" err="1">
                <a:latin typeface="+mj-lt"/>
              </a:rPr>
              <a:t>to</a:t>
            </a:r>
            <a:r>
              <a:rPr lang="de-DE" dirty="0">
                <a:latin typeface="+mj-lt"/>
              </a:rPr>
              <a:t> </a:t>
            </a:r>
            <a:r>
              <a:rPr lang="de-DE" dirty="0" err="1">
                <a:latin typeface="+mj-lt"/>
              </a:rPr>
              <a:t>say</a:t>
            </a:r>
            <a:r>
              <a:rPr lang="de-DE" dirty="0">
                <a:latin typeface="+mj-lt"/>
              </a:rPr>
              <a:t> </a:t>
            </a:r>
            <a:r>
              <a:rPr lang="de-DE" dirty="0" err="1">
                <a:latin typeface="+mj-lt"/>
              </a:rPr>
              <a:t>that</a:t>
            </a:r>
            <a:r>
              <a:rPr lang="de-DE" dirty="0">
                <a:latin typeface="+mj-lt"/>
              </a:rPr>
              <a:t> </a:t>
            </a:r>
            <a:r>
              <a:rPr lang="de-DE" dirty="0" err="1">
                <a:latin typeface="+mj-lt"/>
              </a:rPr>
              <a:t>the</a:t>
            </a:r>
            <a:r>
              <a:rPr lang="de-DE" dirty="0">
                <a:latin typeface="+mj-lt"/>
              </a:rPr>
              <a:t> </a:t>
            </a:r>
            <a:r>
              <a:rPr lang="de-DE" dirty="0" err="1">
                <a:latin typeface="+mj-lt"/>
              </a:rPr>
              <a:t>performance</a:t>
            </a:r>
            <a:r>
              <a:rPr lang="de-DE" dirty="0">
                <a:latin typeface="+mj-lt"/>
              </a:rPr>
              <a:t> </a:t>
            </a:r>
            <a:r>
              <a:rPr lang="de-DE" dirty="0" err="1">
                <a:latin typeface="+mj-lt"/>
              </a:rPr>
              <a:t>of</a:t>
            </a:r>
            <a:r>
              <a:rPr lang="de-DE" dirty="0">
                <a:latin typeface="+mj-lt"/>
              </a:rPr>
              <a:t> </a:t>
            </a:r>
            <a:r>
              <a:rPr lang="de-DE" dirty="0" err="1">
                <a:latin typeface="+mj-lt"/>
              </a:rPr>
              <a:t>the</a:t>
            </a:r>
            <a:r>
              <a:rPr lang="de-DE" dirty="0">
                <a:latin typeface="+mj-lt"/>
              </a:rPr>
              <a:t> </a:t>
            </a:r>
            <a:r>
              <a:rPr lang="de-DE" dirty="0" err="1">
                <a:latin typeface="+mj-lt"/>
              </a:rPr>
              <a:t>models</a:t>
            </a:r>
            <a:r>
              <a:rPr lang="de-DE" dirty="0">
                <a:latin typeface="+mj-lt"/>
              </a:rPr>
              <a:t> </a:t>
            </a:r>
            <a:r>
              <a:rPr lang="de-DE" sz="1100" b="0" i="0" u="none" strike="noStrike" cap="none" dirty="0" err="1">
                <a:solidFill>
                  <a:srgbClr val="000000"/>
                </a:solidFill>
                <a:latin typeface="+mj-lt"/>
                <a:cs typeface="Arial"/>
                <a:sym typeface="Arial"/>
              </a:rPr>
              <a:t>is</a:t>
            </a:r>
            <a:r>
              <a:rPr lang="de-DE" sz="1100" b="0" i="0" u="none" strike="noStrike" cap="none" dirty="0">
                <a:solidFill>
                  <a:srgbClr val="000000"/>
                </a:solidFill>
                <a:latin typeface="+mj-lt"/>
                <a:cs typeface="Arial"/>
                <a:sym typeface="Arial"/>
              </a:rPr>
              <a:t> </a:t>
            </a:r>
            <a:r>
              <a:rPr lang="de-DE" sz="1100" b="0" i="0" u="none" strike="noStrike" cap="none" dirty="0" err="1">
                <a:solidFill>
                  <a:srgbClr val="000000"/>
                </a:solidFill>
                <a:latin typeface="+mj-lt"/>
                <a:cs typeface="Arial"/>
                <a:sym typeface="Arial"/>
              </a:rPr>
              <a:t>quite</a:t>
            </a:r>
            <a:r>
              <a:rPr lang="de-DE" sz="1100" b="0" i="0" u="none" strike="noStrike" cap="none" dirty="0">
                <a:solidFill>
                  <a:srgbClr val="000000"/>
                </a:solidFill>
                <a:latin typeface="+mj-lt"/>
                <a:cs typeface="Arial"/>
                <a:sym typeface="Arial"/>
              </a:rPr>
              <a:t> </a:t>
            </a:r>
            <a:r>
              <a:rPr lang="de-DE" sz="1100" b="0" i="0" u="none" strike="noStrike" cap="none" dirty="0" err="1">
                <a:solidFill>
                  <a:srgbClr val="000000"/>
                </a:solidFill>
                <a:latin typeface="+mj-lt"/>
                <a:cs typeface="Arial"/>
                <a:sym typeface="Arial"/>
              </a:rPr>
              <a:t>bad</a:t>
            </a:r>
            <a:r>
              <a:rPr lang="de-DE" sz="1100" b="0" i="0" u="none" strike="noStrike" cap="none" dirty="0">
                <a:solidFill>
                  <a:srgbClr val="000000"/>
                </a:solidFill>
                <a:latin typeface="+mj-lt"/>
                <a:cs typeface="Arial"/>
                <a:sym typeface="Arial"/>
              </a:rPr>
              <a:t>. </a:t>
            </a:r>
            <a:r>
              <a:rPr lang="en-US" sz="1100" b="0" i="0" u="none" strike="noStrike" cap="none" dirty="0">
                <a:solidFill>
                  <a:srgbClr val="000000"/>
                </a:solidFill>
                <a:latin typeface="+mj-lt"/>
                <a:cs typeface="Arial"/>
                <a:sym typeface="Arial"/>
              </a:rPr>
              <a:t>They are not practical for actual use</a:t>
            </a:r>
            <a:r>
              <a:rPr lang="de-DE" sz="1100" b="0" i="0" u="none" strike="noStrike" cap="none" dirty="0">
                <a:solidFill>
                  <a:srgbClr val="000000"/>
                </a:solidFill>
                <a:latin typeface="+mj-lt"/>
                <a:cs typeface="Arial"/>
                <a:sym typeface="Arial"/>
              </a:rPr>
              <a:t>. </a:t>
            </a:r>
          </a:p>
          <a:p>
            <a:pPr marL="0" lvl="0" indent="0" algn="l" rtl="0">
              <a:spcBef>
                <a:spcPts val="0"/>
              </a:spcBef>
              <a:spcAft>
                <a:spcPts val="0"/>
              </a:spcAft>
              <a:buNone/>
            </a:pPr>
            <a:endParaRPr lang="de-DE" sz="1100" b="0" i="0" u="none" strike="noStrike" cap="none" dirty="0">
              <a:solidFill>
                <a:srgbClr val="000000"/>
              </a:solidFill>
              <a:latin typeface="+mj-lt"/>
              <a:cs typeface="Arial"/>
              <a:sym typeface="Arial"/>
            </a:endParaRPr>
          </a:p>
          <a:p>
            <a:pPr marL="0" lvl="0" indent="0" algn="l" rtl="0">
              <a:spcBef>
                <a:spcPts val="0"/>
              </a:spcBef>
              <a:spcAft>
                <a:spcPts val="0"/>
              </a:spcAft>
              <a:buNone/>
            </a:pPr>
            <a:r>
              <a:rPr lang="de-DE" sz="1100" b="0" i="0" u="none" strike="noStrike" cap="none" dirty="0">
                <a:solidFill>
                  <a:srgbClr val="000000"/>
                </a:solidFill>
                <a:latin typeface="+mj-lt"/>
                <a:cs typeface="Arial"/>
                <a:sym typeface="Arial"/>
              </a:rPr>
              <a:t>I </a:t>
            </a:r>
            <a:r>
              <a:rPr lang="de-DE" sz="1100" b="0" i="0" u="none" strike="noStrike" cap="none" dirty="0" err="1">
                <a:solidFill>
                  <a:srgbClr val="000000"/>
                </a:solidFill>
                <a:latin typeface="+mj-lt"/>
                <a:cs typeface="Arial"/>
                <a:sym typeface="Arial"/>
              </a:rPr>
              <a:t>did</a:t>
            </a:r>
            <a:r>
              <a:rPr lang="de-DE" sz="1100" b="0" i="0" u="none" strike="noStrike" cap="none" dirty="0">
                <a:solidFill>
                  <a:srgbClr val="000000"/>
                </a:solidFill>
                <a:latin typeface="+mj-lt"/>
                <a:cs typeface="Arial"/>
                <a:sym typeface="Arial"/>
              </a:rPr>
              <a:t> not </a:t>
            </a:r>
            <a:r>
              <a:rPr lang="de-DE" sz="1100" b="0" i="0" u="none" strike="noStrike" cap="none" dirty="0" err="1">
                <a:solidFill>
                  <a:srgbClr val="000000"/>
                </a:solidFill>
                <a:latin typeface="+mj-lt"/>
                <a:cs typeface="Arial"/>
                <a:sym typeface="Arial"/>
              </a:rPr>
              <a:t>expect</a:t>
            </a:r>
            <a:r>
              <a:rPr lang="de-DE" sz="1100" b="0" i="0" u="none" strike="noStrike" cap="none" dirty="0">
                <a:solidFill>
                  <a:srgbClr val="000000"/>
                </a:solidFill>
                <a:latin typeface="+mj-lt"/>
                <a:cs typeface="Arial"/>
                <a:sym typeface="Arial"/>
              </a:rPr>
              <a:t> </a:t>
            </a:r>
            <a:r>
              <a:rPr lang="de-DE" sz="1100" b="0" i="0" u="none" strike="noStrike" cap="none" dirty="0" err="1">
                <a:solidFill>
                  <a:srgbClr val="000000"/>
                </a:solidFill>
                <a:latin typeface="+mj-lt"/>
                <a:cs typeface="Arial"/>
                <a:sym typeface="Arial"/>
              </a:rPr>
              <a:t>that</a:t>
            </a:r>
            <a:r>
              <a:rPr lang="de-DE" sz="1100" b="0" i="0" u="none" strike="noStrike" cap="none" dirty="0">
                <a:solidFill>
                  <a:srgbClr val="000000"/>
                </a:solidFill>
                <a:latin typeface="+mj-lt"/>
                <a:cs typeface="Arial"/>
                <a:sym typeface="Arial"/>
              </a:rPr>
              <a:t> </a:t>
            </a:r>
            <a:r>
              <a:rPr lang="de-DE" sz="1100" b="0" i="0" u="none" strike="noStrike" cap="none" dirty="0" err="1">
                <a:solidFill>
                  <a:srgbClr val="000000"/>
                </a:solidFill>
                <a:latin typeface="+mj-lt"/>
                <a:cs typeface="Arial"/>
                <a:sym typeface="Arial"/>
              </a:rPr>
              <a:t>model</a:t>
            </a:r>
            <a:r>
              <a:rPr lang="de-DE" sz="1100" b="0" i="0" u="none" strike="noStrike" cap="none" dirty="0">
                <a:solidFill>
                  <a:srgbClr val="000000"/>
                </a:solidFill>
                <a:latin typeface="+mj-lt"/>
                <a:cs typeface="Arial"/>
                <a:sym typeface="Arial"/>
              </a:rPr>
              <a:t> perform </a:t>
            </a:r>
            <a:r>
              <a:rPr lang="de-DE" sz="1100" b="0" i="0" u="none" strike="noStrike" cap="none" dirty="0" err="1">
                <a:solidFill>
                  <a:srgbClr val="000000"/>
                </a:solidFill>
                <a:latin typeface="+mj-lt"/>
                <a:cs typeface="Arial"/>
                <a:sym typeface="Arial"/>
              </a:rPr>
              <a:t>realy</a:t>
            </a:r>
            <a:r>
              <a:rPr lang="de-DE" sz="1100" b="0" i="0" u="none" strike="noStrike" cap="none" dirty="0">
                <a:solidFill>
                  <a:srgbClr val="000000"/>
                </a:solidFill>
                <a:latin typeface="+mj-lt"/>
                <a:cs typeface="Arial"/>
                <a:sym typeface="Arial"/>
              </a:rPr>
              <a:t> </a:t>
            </a:r>
            <a:r>
              <a:rPr lang="de-DE" sz="1100" b="0" i="0" u="none" strike="noStrike" cap="none" dirty="0" err="1">
                <a:solidFill>
                  <a:srgbClr val="000000"/>
                </a:solidFill>
                <a:latin typeface="+mj-lt"/>
                <a:cs typeface="Arial"/>
                <a:sym typeface="Arial"/>
              </a:rPr>
              <a:t>good</a:t>
            </a:r>
            <a:r>
              <a:rPr lang="de-DE" sz="1100" b="0" i="0" u="none" strike="noStrike" cap="none" dirty="0">
                <a:solidFill>
                  <a:srgbClr val="000000"/>
                </a:solidFill>
                <a:latin typeface="+mj-lt"/>
                <a:cs typeface="Arial"/>
                <a:sym typeface="Arial"/>
              </a:rPr>
              <a:t> </a:t>
            </a:r>
            <a:r>
              <a:rPr lang="de-DE" sz="1100" b="0" i="0" u="none" strike="noStrike" cap="none" dirty="0" err="1">
                <a:solidFill>
                  <a:srgbClr val="000000"/>
                </a:solidFill>
                <a:latin typeface="+mj-lt"/>
                <a:cs typeface="Arial"/>
                <a:sym typeface="Arial"/>
              </a:rPr>
              <a:t>because</a:t>
            </a:r>
            <a:r>
              <a:rPr lang="de-DE" sz="1100" b="0" i="0" u="none" strike="noStrike" cap="none" dirty="0">
                <a:solidFill>
                  <a:srgbClr val="000000"/>
                </a:solidFill>
                <a:latin typeface="+mj-lt"/>
                <a:cs typeface="Arial"/>
                <a:sym typeface="Arial"/>
              </a:rPr>
              <a:t> </a:t>
            </a:r>
            <a:r>
              <a:rPr lang="de-DE" sz="1100" b="0" i="0" u="none" strike="noStrike" cap="none" dirty="0" err="1">
                <a:solidFill>
                  <a:srgbClr val="000000"/>
                </a:solidFill>
                <a:latin typeface="+mj-lt"/>
                <a:cs typeface="Arial"/>
                <a:sym typeface="Arial"/>
              </a:rPr>
              <a:t>the</a:t>
            </a:r>
            <a:r>
              <a:rPr lang="de-DE" sz="1100" b="0" i="0" u="none" strike="noStrike" cap="none" dirty="0">
                <a:solidFill>
                  <a:srgbClr val="000000"/>
                </a:solidFill>
                <a:latin typeface="+mj-lt"/>
                <a:cs typeface="Arial"/>
                <a:sym typeface="Arial"/>
              </a:rPr>
              <a:t> </a:t>
            </a:r>
            <a:r>
              <a:rPr lang="en-US" sz="1100" b="0" i="0" u="none" strike="noStrike" cap="none" dirty="0">
                <a:solidFill>
                  <a:srgbClr val="000000"/>
                </a:solidFill>
                <a:latin typeface="+mj-lt"/>
                <a:cs typeface="Arial"/>
                <a:sym typeface="Arial"/>
              </a:rPr>
              <a:t>financial markets are known for their unpredictability and constant changes.</a:t>
            </a:r>
          </a:p>
          <a:p>
            <a:pPr marL="0" lvl="0" indent="0" algn="l" rtl="0">
              <a:spcBef>
                <a:spcPts val="0"/>
              </a:spcBef>
              <a:spcAft>
                <a:spcPts val="0"/>
              </a:spcAft>
              <a:buNone/>
            </a:pPr>
            <a:endParaRPr lang="en-US" sz="1100" b="0" i="0" u="none" strike="noStrike" cap="none" dirty="0">
              <a:solidFill>
                <a:srgbClr val="000000"/>
              </a:solidFill>
              <a:latin typeface="+mj-lt"/>
              <a:cs typeface="Arial"/>
              <a:sym typeface="Arial"/>
            </a:endParaRPr>
          </a:p>
          <a:p>
            <a:pPr marL="0" lvl="0" indent="0" algn="l" rtl="0">
              <a:spcBef>
                <a:spcPts val="0"/>
              </a:spcBef>
              <a:spcAft>
                <a:spcPts val="0"/>
              </a:spcAft>
              <a:buNone/>
            </a:pPr>
            <a:endParaRPr lang="en-US" sz="1100" b="0" i="0" u="none" strike="noStrike" cap="none" dirty="0">
              <a:solidFill>
                <a:srgbClr val="000000"/>
              </a:solidFill>
              <a:latin typeface="+mj-lt"/>
              <a:cs typeface="Arial"/>
              <a:sym typeface="Arial"/>
            </a:endParaRPr>
          </a:p>
          <a:p>
            <a:pPr marL="0" lvl="0" indent="0" algn="l" rtl="0">
              <a:spcBef>
                <a:spcPts val="0"/>
              </a:spcBef>
              <a:spcAft>
                <a:spcPts val="0"/>
              </a:spcAft>
              <a:buNone/>
            </a:pPr>
            <a:r>
              <a:rPr lang="en-US" sz="1100" b="0" i="0" u="none" strike="noStrike" cap="none" dirty="0">
                <a:solidFill>
                  <a:srgbClr val="000000"/>
                </a:solidFill>
                <a:latin typeface="+mj-lt"/>
                <a:cs typeface="Arial"/>
                <a:sym typeface="Arial"/>
              </a:rPr>
              <a:t>I had also to say then until </a:t>
            </a:r>
            <a:r>
              <a:rPr lang="en-US" sz="1100" b="0" i="0" u="none" strike="noStrike" cap="none" dirty="0" err="1">
                <a:solidFill>
                  <a:srgbClr val="000000"/>
                </a:solidFill>
                <a:latin typeface="+mj-lt"/>
                <a:cs typeface="Arial"/>
                <a:sym typeface="Arial"/>
              </a:rPr>
              <a:t>thursday</a:t>
            </a:r>
            <a:r>
              <a:rPr lang="en-US" sz="1100" b="0" i="0" u="none" strike="noStrike" cap="none" dirty="0">
                <a:solidFill>
                  <a:srgbClr val="000000"/>
                </a:solidFill>
                <a:latin typeface="+mj-lt"/>
                <a:cs typeface="Arial"/>
                <a:sym typeface="Arial"/>
              </a:rPr>
              <a:t> my results looked a lot better. But I found out that I did a </a:t>
            </a:r>
            <a:r>
              <a:rPr lang="en-US" sz="1100" b="0" i="0" u="none" strike="noStrike" cap="none" dirty="0" err="1">
                <a:solidFill>
                  <a:srgbClr val="000000"/>
                </a:solidFill>
                <a:latin typeface="+mj-lt"/>
                <a:cs typeface="Arial"/>
                <a:sym typeface="Arial"/>
              </a:rPr>
              <a:t>realy</a:t>
            </a:r>
            <a:r>
              <a:rPr lang="en-US" sz="1100" b="0" i="0" u="none" strike="noStrike" cap="none" dirty="0">
                <a:solidFill>
                  <a:srgbClr val="000000"/>
                </a:solidFill>
                <a:latin typeface="+mj-lt"/>
                <a:cs typeface="Arial"/>
                <a:sym typeface="Arial"/>
              </a:rPr>
              <a:t> small mistake by calculating my categorical position columns. As you remember if the price lower or higher about a certain price. So my learning is how important it is to be careful when you are calculate your own data features.</a:t>
            </a:r>
          </a:p>
          <a:p>
            <a:pPr marL="0" lvl="0" indent="0" algn="l" rtl="0">
              <a:spcBef>
                <a:spcPts val="0"/>
              </a:spcBef>
              <a:spcAft>
                <a:spcPts val="0"/>
              </a:spcAft>
              <a:buNone/>
            </a:pPr>
            <a:endParaRPr lang="en-US" sz="1100" b="0" i="0" u="none" strike="noStrike" cap="none" dirty="0">
              <a:solidFill>
                <a:srgbClr val="000000"/>
              </a:solidFill>
              <a:latin typeface="+mj-lt"/>
              <a:cs typeface="Arial"/>
              <a:sym typeface="Arial"/>
            </a:endParaRPr>
          </a:p>
          <a:p>
            <a:pPr marL="0" lvl="0" indent="0" algn="l" rtl="0">
              <a:spcBef>
                <a:spcPts val="0"/>
              </a:spcBef>
              <a:spcAft>
                <a:spcPts val="0"/>
              </a:spcAft>
              <a:buNone/>
            </a:pPr>
            <a:r>
              <a:rPr lang="en-US" sz="1100" b="0" i="0" u="none" strike="noStrike" cap="none" dirty="0">
                <a:solidFill>
                  <a:srgbClr val="000000"/>
                </a:solidFill>
                <a:latin typeface="+mj-lt"/>
                <a:cs typeface="Arial"/>
                <a:sym typeface="Arial"/>
              </a:rPr>
              <a:t>It’s interesting that a more complex model will not perform better.</a:t>
            </a:r>
          </a:p>
          <a:p>
            <a:pPr marL="0" lvl="0" indent="0" algn="l" rtl="0">
              <a:spcBef>
                <a:spcPts val="0"/>
              </a:spcBef>
              <a:spcAft>
                <a:spcPts val="0"/>
              </a:spcAft>
              <a:buNone/>
            </a:pPr>
            <a:endParaRPr lang="en-US" sz="1100" b="0" i="0" u="none" strike="noStrike" cap="none" dirty="0">
              <a:solidFill>
                <a:srgbClr val="000000"/>
              </a:solidFill>
              <a:latin typeface="+mj-lt"/>
              <a:cs typeface="Arial"/>
              <a:sym typeface="Arial"/>
            </a:endParaRPr>
          </a:p>
          <a:p>
            <a:pPr marL="0" lvl="0" indent="0" algn="l" rtl="0">
              <a:spcBef>
                <a:spcPts val="0"/>
              </a:spcBef>
              <a:spcAft>
                <a:spcPts val="0"/>
              </a:spcAft>
              <a:buNone/>
            </a:pPr>
            <a:r>
              <a:rPr lang="en-US" sz="1100" b="0" i="0" u="none" strike="noStrike" cap="none" dirty="0">
                <a:solidFill>
                  <a:srgbClr val="000000"/>
                </a:solidFill>
                <a:latin typeface="+mj-lt"/>
                <a:cs typeface="Arial"/>
                <a:sym typeface="Arial"/>
              </a:rPr>
              <a:t>All in all that the performance of a model </a:t>
            </a:r>
            <a:r>
              <a:rPr lang="en-US" sz="1100" b="0" i="0" u="none" strike="noStrike" cap="none" dirty="0" err="1">
                <a:solidFill>
                  <a:srgbClr val="000000"/>
                </a:solidFill>
                <a:latin typeface="+mj-lt"/>
                <a:cs typeface="Arial"/>
                <a:sym typeface="Arial"/>
              </a:rPr>
              <a:t>heavly</a:t>
            </a:r>
            <a:r>
              <a:rPr lang="en-US" sz="1100" b="0" i="0" u="none" strike="noStrike" cap="none" dirty="0">
                <a:solidFill>
                  <a:srgbClr val="000000"/>
                </a:solidFill>
                <a:latin typeface="+mj-lt"/>
                <a:cs typeface="Arial"/>
                <a:sym typeface="Arial"/>
              </a:rPr>
              <a:t> depends of the input. As used to say </a:t>
            </a:r>
            <a:r>
              <a:rPr lang="en-US" sz="1100" b="0" i="0" u="none" strike="noStrike" cap="none" dirty="0" err="1">
                <a:solidFill>
                  <a:srgbClr val="000000"/>
                </a:solidFill>
                <a:latin typeface="+mj-lt"/>
                <a:cs typeface="Arial"/>
                <a:sym typeface="Arial"/>
              </a:rPr>
              <a:t>garbarge</a:t>
            </a:r>
            <a:r>
              <a:rPr lang="en-US" sz="1100" b="0" i="0" u="none" strike="noStrike" cap="none" dirty="0">
                <a:solidFill>
                  <a:srgbClr val="000000"/>
                </a:solidFill>
                <a:latin typeface="+mj-lt"/>
                <a:cs typeface="Arial"/>
                <a:sym typeface="Arial"/>
              </a:rPr>
              <a:t> in garbage out.</a:t>
            </a:r>
          </a:p>
          <a:p>
            <a:pPr marL="0" lvl="0" indent="0" algn="l" rtl="0">
              <a:spcBef>
                <a:spcPts val="0"/>
              </a:spcBef>
              <a:spcAft>
                <a:spcPts val="0"/>
              </a:spcAft>
              <a:buNone/>
            </a:pPr>
            <a:endParaRPr lang="en-US" sz="1100" b="0" i="0" u="none" strike="noStrike" cap="none" dirty="0">
              <a:solidFill>
                <a:srgbClr val="000000"/>
              </a:solidFill>
              <a:latin typeface="+mj-lt"/>
              <a:cs typeface="Arial"/>
              <a:sym typeface="Arial"/>
            </a:endParaRPr>
          </a:p>
          <a:p>
            <a:pPr marL="0" lvl="0" indent="0" algn="l" rtl="0">
              <a:spcBef>
                <a:spcPts val="0"/>
              </a:spcBef>
              <a:spcAft>
                <a:spcPts val="0"/>
              </a:spcAft>
              <a:buNone/>
            </a:pPr>
            <a:r>
              <a:rPr lang="en-US" sz="1100" b="0" i="0" u="none" strike="noStrike" cap="none" dirty="0">
                <a:solidFill>
                  <a:srgbClr val="000000"/>
                </a:solidFill>
                <a:latin typeface="+mj-lt"/>
                <a:cs typeface="Arial"/>
                <a:sym typeface="Arial"/>
              </a:rPr>
              <a:t>But I would like to see how the model improve if I add features from different sources like more pattern related indicators </a:t>
            </a:r>
            <a:r>
              <a:rPr lang="en-US" b="0" i="0" dirty="0">
                <a:solidFill>
                  <a:srgbClr val="374151"/>
                </a:solidFill>
                <a:effectLst/>
                <a:latin typeface="+mj-lt"/>
              </a:rPr>
              <a:t>or even fundamental data from the companies</a:t>
            </a:r>
          </a:p>
          <a:p>
            <a:pPr marL="0" lvl="0" indent="0" algn="l" rtl="0">
              <a:spcBef>
                <a:spcPts val="0"/>
              </a:spcBef>
              <a:spcAft>
                <a:spcPts val="0"/>
              </a:spcAft>
              <a:buNone/>
            </a:pPr>
            <a:endParaRPr lang="en-US" b="0" i="0" dirty="0">
              <a:solidFill>
                <a:srgbClr val="374151"/>
              </a:solidFill>
              <a:effectLst/>
              <a:latin typeface="+mj-l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latin typeface="+mj-lt"/>
                <a:cs typeface="Arial"/>
                <a:sym typeface="Arial"/>
              </a:rPr>
              <a:t>Even I had a decent amount of indicators, a lot of them working more then less them same. Therefore I had quite a lot of </a:t>
            </a:r>
            <a:r>
              <a:rPr lang="en-US" sz="1100" b="0" i="0" u="none" strike="noStrike" cap="none" dirty="0" err="1">
                <a:solidFill>
                  <a:srgbClr val="000000"/>
                </a:solidFill>
                <a:latin typeface="+mj-lt"/>
                <a:cs typeface="Arial"/>
                <a:sym typeface="Arial"/>
              </a:rPr>
              <a:t>multicorellarity</a:t>
            </a:r>
            <a:r>
              <a:rPr lang="en-US" sz="1100" b="0" i="0" u="none" strike="noStrike" cap="none">
                <a:solidFill>
                  <a:srgbClr val="000000"/>
                </a:solidFill>
                <a:latin typeface="+mj-lt"/>
                <a:cs typeface="Arial"/>
                <a:sym typeface="Arial"/>
              </a:rPr>
              <a:t>.</a:t>
            </a:r>
          </a:p>
          <a:p>
            <a:pPr marL="0" lvl="0" indent="0" algn="l" rtl="0">
              <a:spcBef>
                <a:spcPts val="0"/>
              </a:spcBef>
              <a:spcAft>
                <a:spcPts val="0"/>
              </a:spcAft>
              <a:buNone/>
            </a:pPr>
            <a:endParaRPr lang="en-US" b="0" i="0" dirty="0">
              <a:solidFill>
                <a:srgbClr val="374151"/>
              </a:solidFill>
              <a:effectLst/>
              <a:latin typeface="+mj-lt"/>
            </a:endParaRPr>
          </a:p>
          <a:p>
            <a:pPr marL="0" lvl="0" indent="0" algn="l" rtl="0">
              <a:spcBef>
                <a:spcPts val="0"/>
              </a:spcBef>
              <a:spcAft>
                <a:spcPts val="0"/>
              </a:spcAft>
              <a:buNone/>
            </a:pPr>
            <a:endParaRPr lang="en-US" b="0" i="0" dirty="0">
              <a:solidFill>
                <a:srgbClr val="374151"/>
              </a:solidFill>
              <a:effectLst/>
              <a:latin typeface="+mj-lt"/>
            </a:endParaRPr>
          </a:p>
          <a:p>
            <a:pPr marL="0" lvl="0" indent="0" algn="l" rtl="0">
              <a:spcBef>
                <a:spcPts val="0"/>
              </a:spcBef>
              <a:spcAft>
                <a:spcPts val="0"/>
              </a:spcAft>
              <a:buNone/>
            </a:pPr>
            <a:r>
              <a:rPr lang="en-US" b="0" i="0" dirty="0">
                <a:solidFill>
                  <a:srgbClr val="374151"/>
                </a:solidFill>
                <a:effectLst/>
                <a:latin typeface="+mj-lt"/>
              </a:rPr>
              <a:t> </a:t>
            </a:r>
            <a:endParaRPr lang="en-US" dirty="0">
              <a:latin typeface="+mj-l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2754ca1db59_0_2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2754ca1db59_0_2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j-lt"/>
              </a:rPr>
              <a:t>Better trust a goldfish or flipping a coin.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I </a:t>
            </a:r>
            <a:r>
              <a:rPr lang="de-DE" dirty="0" err="1"/>
              <a:t>structured</a:t>
            </a:r>
            <a:r>
              <a:rPr lang="de-DE" dirty="0"/>
              <a:t> </a:t>
            </a:r>
            <a:r>
              <a:rPr lang="de-DE" dirty="0" err="1"/>
              <a:t>my</a:t>
            </a:r>
            <a:r>
              <a:rPr lang="de-DE" dirty="0"/>
              <a:t> </a:t>
            </a:r>
            <a:r>
              <a:rPr lang="de-DE" dirty="0" err="1"/>
              <a:t>presentation</a:t>
            </a:r>
            <a:r>
              <a:rPr lang="de-DE" dirty="0"/>
              <a:t> in </a:t>
            </a:r>
            <a:r>
              <a:rPr lang="de-DE" dirty="0" err="1"/>
              <a:t>the</a:t>
            </a:r>
            <a:r>
              <a:rPr lang="de-DE" dirty="0"/>
              <a:t> </a:t>
            </a:r>
            <a:r>
              <a:rPr lang="de-DE" dirty="0" err="1"/>
              <a:t>way</a:t>
            </a:r>
            <a:r>
              <a:rPr lang="de-DE" dirty="0"/>
              <a:t> </a:t>
            </a:r>
            <a:r>
              <a:rPr lang="de-DE" dirty="0" err="1"/>
              <a:t>of</a:t>
            </a:r>
            <a:r>
              <a:rPr lang="de-DE" dirty="0"/>
              <a:t> </a:t>
            </a:r>
            <a:r>
              <a:rPr lang="de-DE" dirty="0" err="1"/>
              <a:t>the</a:t>
            </a:r>
            <a:r>
              <a:rPr lang="de-DE" dirty="0"/>
              <a:t> </a:t>
            </a:r>
            <a:r>
              <a:rPr lang="de-DE" dirty="0" err="1"/>
              <a:t>data</a:t>
            </a:r>
            <a:r>
              <a:rPr lang="de-DE" dirty="0"/>
              <a:t> </a:t>
            </a:r>
            <a:r>
              <a:rPr lang="de-DE" dirty="0" err="1"/>
              <a:t>analysis</a:t>
            </a:r>
            <a:r>
              <a:rPr lang="de-DE" dirty="0"/>
              <a:t> </a:t>
            </a:r>
            <a:r>
              <a:rPr lang="de-DE" dirty="0" err="1"/>
              <a:t>workflow</a:t>
            </a:r>
            <a:r>
              <a:rPr lang="de-DE" dirty="0"/>
              <a:t>. </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So i </a:t>
            </a:r>
            <a:r>
              <a:rPr lang="de-DE" dirty="0" err="1"/>
              <a:t>started</a:t>
            </a:r>
            <a:r>
              <a:rPr lang="de-DE" dirty="0"/>
              <a:t> </a:t>
            </a:r>
            <a:r>
              <a:rPr lang="de-DE" dirty="0" err="1"/>
              <a:t>with</a:t>
            </a:r>
            <a:r>
              <a:rPr lang="de-DE" dirty="0"/>
              <a:t> </a:t>
            </a:r>
            <a:r>
              <a:rPr lang="de-DE" dirty="0" err="1"/>
              <a:t>the</a:t>
            </a:r>
            <a:r>
              <a:rPr lang="de-DE" dirty="0"/>
              <a:t> </a:t>
            </a:r>
            <a:r>
              <a:rPr lang="de-DE" dirty="0" err="1"/>
              <a:t>Objective</a:t>
            </a:r>
            <a:r>
              <a:rPr lang="de-DE" dirty="0"/>
              <a:t>. </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Talk </a:t>
            </a:r>
            <a:r>
              <a:rPr lang="de-DE" dirty="0" err="1"/>
              <a:t>about</a:t>
            </a:r>
            <a:r>
              <a:rPr lang="de-DE" dirty="0"/>
              <a:t> </a:t>
            </a:r>
            <a:r>
              <a:rPr lang="de-DE" dirty="0" err="1"/>
              <a:t>how</a:t>
            </a:r>
            <a:r>
              <a:rPr lang="de-DE" dirty="0"/>
              <a:t> I </a:t>
            </a:r>
            <a:r>
              <a:rPr lang="de-DE" dirty="0" err="1"/>
              <a:t>collected</a:t>
            </a:r>
            <a:r>
              <a:rPr lang="de-DE" dirty="0"/>
              <a:t> </a:t>
            </a:r>
            <a:r>
              <a:rPr lang="de-DE" dirty="0" err="1"/>
              <a:t>my</a:t>
            </a:r>
            <a:r>
              <a:rPr lang="de-DE" dirty="0"/>
              <a:t> </a:t>
            </a:r>
            <a:r>
              <a:rPr lang="de-DE" dirty="0" err="1"/>
              <a:t>data</a:t>
            </a:r>
            <a:r>
              <a:rPr lang="de-DE" dirty="0"/>
              <a: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How</a:t>
            </a:r>
            <a:r>
              <a:rPr lang="de-DE" dirty="0"/>
              <a:t> I </a:t>
            </a:r>
            <a:r>
              <a:rPr lang="de-DE" dirty="0" err="1"/>
              <a:t>did</a:t>
            </a:r>
            <a:r>
              <a:rPr lang="de-DE" dirty="0"/>
              <a:t> </a:t>
            </a:r>
            <a:r>
              <a:rPr lang="de-DE" dirty="0" err="1"/>
              <a:t>the</a:t>
            </a:r>
            <a:r>
              <a:rPr lang="de-DE" dirty="0"/>
              <a:t> </a:t>
            </a:r>
            <a:r>
              <a:rPr lang="de-DE" dirty="0" err="1"/>
              <a:t>cleaning</a:t>
            </a:r>
            <a:r>
              <a:rPr lang="de-DE" dirty="0"/>
              <a:t> and </a:t>
            </a:r>
            <a:r>
              <a:rPr lang="de-DE" dirty="0" err="1"/>
              <a:t>processing</a:t>
            </a:r>
            <a:r>
              <a:rPr lang="de-DE" dirty="0"/>
              <a: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Which</a:t>
            </a:r>
            <a:r>
              <a:rPr lang="de-DE" dirty="0"/>
              <a:t> Model I </a:t>
            </a:r>
            <a:r>
              <a:rPr lang="de-DE" dirty="0" err="1"/>
              <a:t>used</a:t>
            </a: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a:t>And </a:t>
            </a:r>
            <a:r>
              <a:rPr lang="de-DE" dirty="0" err="1"/>
              <a:t>finaly</a:t>
            </a:r>
            <a:r>
              <a:rPr lang="de-DE" dirty="0"/>
              <a:t> </a:t>
            </a:r>
            <a:r>
              <a:rPr lang="de-DE" dirty="0" err="1"/>
              <a:t>talk</a:t>
            </a:r>
            <a:r>
              <a:rPr lang="de-DE" dirty="0"/>
              <a:t> </a:t>
            </a:r>
            <a:r>
              <a:rPr lang="de-DE" dirty="0" err="1"/>
              <a:t>about</a:t>
            </a:r>
            <a:r>
              <a:rPr lang="de-DE" dirty="0"/>
              <a:t> </a:t>
            </a:r>
            <a:r>
              <a:rPr lang="de-DE" dirty="0" err="1"/>
              <a:t>how</a:t>
            </a:r>
            <a:r>
              <a:rPr lang="de-DE" dirty="0"/>
              <a:t> </a:t>
            </a:r>
            <a:r>
              <a:rPr lang="de-DE" dirty="0" err="1"/>
              <a:t>they</a:t>
            </a:r>
            <a:r>
              <a:rPr lang="de-DE" dirty="0"/>
              <a:t> </a:t>
            </a:r>
            <a:r>
              <a:rPr lang="de-DE" dirty="0" err="1"/>
              <a:t>are</a:t>
            </a:r>
            <a:r>
              <a:rPr lang="de-DE" dirty="0"/>
              <a:t> </a:t>
            </a:r>
            <a:r>
              <a:rPr lang="de-DE" dirty="0" err="1"/>
              <a:t>performed</a:t>
            </a:r>
            <a:r>
              <a:rPr lang="de-DE" dirty="0"/>
              <a: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4" name="Google Shape;148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err="1"/>
              <a:t>Objective</a:t>
            </a:r>
            <a:r>
              <a:rPr lang="de-DE" dirty="0"/>
              <a:t> </a:t>
            </a:r>
            <a:r>
              <a:rPr lang="de-DE" dirty="0" err="1"/>
              <a:t>of</a:t>
            </a:r>
            <a:r>
              <a:rPr lang="de-DE" dirty="0"/>
              <a:t> </a:t>
            </a:r>
            <a:r>
              <a:rPr lang="de-DE" dirty="0" err="1"/>
              <a:t>my</a:t>
            </a:r>
            <a:r>
              <a:rPr lang="de-DE" dirty="0"/>
              <a:t> </a:t>
            </a:r>
            <a:r>
              <a:rPr lang="de-DE" dirty="0" err="1"/>
              <a:t>project</a:t>
            </a: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Why</a:t>
            </a:r>
            <a:r>
              <a:rPr lang="de-DE" dirty="0"/>
              <a:t> i </a:t>
            </a:r>
            <a:r>
              <a:rPr lang="de-DE" dirty="0" err="1"/>
              <a:t>decided</a:t>
            </a:r>
            <a:r>
              <a:rPr lang="de-DE" dirty="0"/>
              <a:t> </a:t>
            </a:r>
            <a:r>
              <a:rPr lang="de-DE" dirty="0" err="1"/>
              <a:t>to</a:t>
            </a:r>
            <a:r>
              <a:rPr lang="de-DE" dirty="0"/>
              <a:t> </a:t>
            </a:r>
            <a:r>
              <a:rPr lang="de-DE" dirty="0" err="1"/>
              <a:t>use</a:t>
            </a:r>
            <a:r>
              <a:rPr lang="de-DE" dirty="0"/>
              <a:t> </a:t>
            </a:r>
            <a:r>
              <a:rPr lang="de-DE" dirty="0" err="1"/>
              <a:t>indicators</a:t>
            </a:r>
            <a:r>
              <a:rPr lang="de-DE" dirty="0"/>
              <a:t> </a:t>
            </a:r>
            <a:r>
              <a:rPr lang="de-DE" dirty="0" err="1"/>
              <a:t>for</a:t>
            </a:r>
            <a:r>
              <a:rPr lang="de-DE" dirty="0"/>
              <a:t> </a:t>
            </a:r>
            <a:r>
              <a:rPr lang="de-DE" dirty="0" err="1"/>
              <a:t>the</a:t>
            </a:r>
            <a:r>
              <a:rPr lang="de-DE" dirty="0"/>
              <a:t> </a:t>
            </a:r>
            <a:r>
              <a:rPr lang="de-DE" dirty="0" err="1"/>
              <a:t>prediction</a:t>
            </a:r>
            <a:r>
              <a:rPr lang="de-DE" dirty="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The </a:t>
            </a:r>
            <a:r>
              <a:rPr lang="de-DE" dirty="0" err="1"/>
              <a:t>Objective</a:t>
            </a:r>
            <a:r>
              <a:rPr lang="de-DE" dirty="0"/>
              <a:t> </a:t>
            </a:r>
            <a:r>
              <a:rPr lang="de-DE" dirty="0" err="1"/>
              <a:t>of</a:t>
            </a:r>
            <a:r>
              <a:rPr lang="de-DE" dirty="0"/>
              <a:t> </a:t>
            </a:r>
            <a:r>
              <a:rPr lang="de-DE" dirty="0" err="1"/>
              <a:t>my</a:t>
            </a:r>
            <a:r>
              <a:rPr lang="de-DE" dirty="0"/>
              <a:t> Project </a:t>
            </a:r>
            <a:r>
              <a:rPr lang="de-DE" dirty="0" err="1"/>
              <a:t>is</a:t>
            </a:r>
            <a:r>
              <a:rPr lang="de-DE" dirty="0"/>
              <a:t> </a:t>
            </a:r>
            <a:r>
              <a:rPr lang="de-DE" dirty="0" err="1"/>
              <a:t>to</a:t>
            </a:r>
            <a:r>
              <a:rPr lang="de-DE" dirty="0"/>
              <a:t> </a:t>
            </a:r>
            <a:r>
              <a:rPr lang="de-DE" dirty="0" err="1"/>
              <a:t>predict</a:t>
            </a:r>
            <a:r>
              <a:rPr lang="de-DE" dirty="0"/>
              <a:t> </a:t>
            </a:r>
            <a:r>
              <a:rPr lang="de-DE" dirty="0" err="1"/>
              <a:t>the</a:t>
            </a:r>
            <a:r>
              <a:rPr lang="de-DE" dirty="0"/>
              <a:t> </a:t>
            </a:r>
            <a:r>
              <a:rPr lang="de-DE" dirty="0" err="1"/>
              <a:t>direction</a:t>
            </a:r>
            <a:r>
              <a:rPr lang="de-DE" dirty="0"/>
              <a:t> </a:t>
            </a:r>
            <a:r>
              <a:rPr lang="de-DE" dirty="0" err="1"/>
              <a:t>of</a:t>
            </a:r>
            <a:r>
              <a:rPr lang="de-DE" dirty="0"/>
              <a:t> </a:t>
            </a:r>
            <a:r>
              <a:rPr lang="de-DE" dirty="0" err="1"/>
              <a:t>the</a:t>
            </a:r>
            <a:r>
              <a:rPr lang="de-DE" dirty="0"/>
              <a:t> </a:t>
            </a:r>
            <a:r>
              <a:rPr lang="de-DE" dirty="0" err="1"/>
              <a:t>market</a:t>
            </a:r>
            <a:r>
              <a:rPr lang="de-DE" dirty="0"/>
              <a: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So </a:t>
            </a:r>
            <a:r>
              <a:rPr lang="de-DE" dirty="0" err="1"/>
              <a:t>lets</a:t>
            </a:r>
            <a:r>
              <a:rPr lang="de-DE" dirty="0"/>
              <a:t> </a:t>
            </a:r>
            <a:r>
              <a:rPr lang="de-DE" dirty="0" err="1"/>
              <a:t>start</a:t>
            </a:r>
            <a:r>
              <a:rPr lang="de-DE" dirty="0"/>
              <a:t> </a:t>
            </a:r>
            <a:r>
              <a:rPr lang="de-DE" dirty="0" err="1"/>
              <a:t>with</a:t>
            </a:r>
            <a:r>
              <a:rPr lang="de-DE" dirty="0"/>
              <a:t> </a:t>
            </a:r>
            <a:r>
              <a:rPr lang="de-DE" dirty="0" err="1"/>
              <a:t>the</a:t>
            </a:r>
            <a:r>
              <a:rPr lang="de-DE" dirty="0"/>
              <a:t> Question </a:t>
            </a:r>
            <a:r>
              <a:rPr lang="de-DE" dirty="0" err="1"/>
              <a:t>how</a:t>
            </a:r>
            <a:r>
              <a:rPr lang="de-DE" dirty="0"/>
              <a:t> </a:t>
            </a:r>
            <a:r>
              <a:rPr lang="de-DE" dirty="0" err="1"/>
              <a:t>does</a:t>
            </a:r>
            <a:r>
              <a:rPr lang="de-DE" dirty="0"/>
              <a:t> </a:t>
            </a:r>
            <a:r>
              <a:rPr lang="de-DE" dirty="0" err="1"/>
              <a:t>the</a:t>
            </a:r>
            <a:r>
              <a:rPr lang="de-DE" dirty="0"/>
              <a:t> </a:t>
            </a:r>
            <a:r>
              <a:rPr lang="de-DE" dirty="0" err="1"/>
              <a:t>data</a:t>
            </a:r>
            <a:r>
              <a:rPr lang="de-DE" dirty="0"/>
              <a:t> </a:t>
            </a:r>
            <a:r>
              <a:rPr lang="de-DE" dirty="0" err="1"/>
              <a:t>of</a:t>
            </a:r>
            <a:r>
              <a:rPr lang="de-DE" dirty="0"/>
              <a:t> a stock </a:t>
            </a:r>
            <a:r>
              <a:rPr lang="de-DE" dirty="0" err="1"/>
              <a:t>market</a:t>
            </a:r>
            <a:r>
              <a:rPr lang="de-DE" dirty="0"/>
              <a:t> </a:t>
            </a:r>
            <a:r>
              <a:rPr lang="de-DE" dirty="0" err="1"/>
              <a:t>look</a:t>
            </a:r>
            <a:r>
              <a:rPr lang="de-DE" dirty="0"/>
              <a:t> and </a:t>
            </a:r>
            <a:r>
              <a:rPr lang="de-DE" dirty="0" err="1"/>
              <a:t>what</a:t>
            </a:r>
            <a:r>
              <a:rPr lang="de-DE" dirty="0"/>
              <a:t> </a:t>
            </a:r>
            <a:r>
              <a:rPr lang="de-DE" dirty="0" err="1"/>
              <a:t>is</a:t>
            </a:r>
            <a:r>
              <a:rPr lang="de-DE" dirty="0"/>
              <a:t> </a:t>
            </a:r>
            <a:r>
              <a:rPr lang="de-DE" dirty="0" err="1"/>
              <a:t>the</a:t>
            </a:r>
            <a:r>
              <a:rPr lang="de-DE" dirty="0"/>
              <a:t> </a:t>
            </a:r>
            <a:r>
              <a:rPr lang="de-DE" dirty="0" err="1"/>
              <a:t>direction</a:t>
            </a:r>
            <a:r>
              <a:rPr lang="de-DE" dirty="0"/>
              <a:t> </a:t>
            </a:r>
            <a:r>
              <a:rPr lang="de-DE" dirty="0" err="1"/>
              <a:t>of</a:t>
            </a:r>
            <a:r>
              <a:rPr lang="de-DE" dirty="0"/>
              <a:t> </a:t>
            </a:r>
            <a:r>
              <a:rPr lang="de-DE" dirty="0" err="1"/>
              <a:t>the</a:t>
            </a:r>
            <a:r>
              <a:rPr lang="de-DE" dirty="0"/>
              <a:t> </a:t>
            </a:r>
            <a:r>
              <a:rPr lang="de-DE" dirty="0" err="1"/>
              <a:t>market</a:t>
            </a:r>
            <a:r>
              <a:rPr lang="de-DE" dirty="0"/>
              <a: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a:t>
            </a:r>
          </a:p>
          <a:p>
            <a:pPr marL="0" lvl="0" indent="0" algn="l" rtl="0">
              <a:spcBef>
                <a:spcPts val="0"/>
              </a:spcBef>
              <a:spcAft>
                <a:spcPts val="0"/>
              </a:spcAft>
              <a:buNone/>
            </a:pPr>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4" name="Google Shape;148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In </a:t>
            </a:r>
            <a:r>
              <a:rPr lang="de-DE" dirty="0" err="1"/>
              <a:t>the</a:t>
            </a:r>
            <a:r>
              <a:rPr lang="de-DE" dirty="0"/>
              <a:t> </a:t>
            </a:r>
            <a:r>
              <a:rPr lang="de-DE" dirty="0" err="1"/>
              <a:t>next</a:t>
            </a:r>
            <a:r>
              <a:rPr lang="de-DE" dirty="0"/>
              <a:t> </a:t>
            </a:r>
            <a:r>
              <a:rPr lang="de-DE" dirty="0" err="1"/>
              <a:t>slide</a:t>
            </a:r>
            <a:r>
              <a:rPr lang="de-DE" dirty="0"/>
              <a:t> i </a:t>
            </a:r>
            <a:r>
              <a:rPr lang="de-DE" dirty="0" err="1"/>
              <a:t>want</a:t>
            </a:r>
            <a:r>
              <a:rPr lang="de-DE" dirty="0"/>
              <a:t> </a:t>
            </a:r>
            <a:r>
              <a:rPr lang="de-DE" dirty="0" err="1"/>
              <a:t>quickly</a:t>
            </a:r>
            <a:r>
              <a:rPr lang="de-DE" dirty="0"/>
              <a:t> </a:t>
            </a:r>
            <a:r>
              <a:rPr lang="de-DE" dirty="0" err="1"/>
              <a:t>talk</a:t>
            </a:r>
            <a:r>
              <a:rPr lang="de-DE" dirty="0"/>
              <a:t> </a:t>
            </a:r>
            <a:r>
              <a:rPr lang="de-DE" dirty="0" err="1"/>
              <a:t>about</a:t>
            </a:r>
            <a:r>
              <a:rPr lang="de-DE" dirty="0"/>
              <a:t> </a:t>
            </a:r>
            <a:r>
              <a:rPr lang="de-DE" dirty="0" err="1"/>
              <a:t>how</a:t>
            </a:r>
            <a:r>
              <a:rPr lang="de-DE" dirty="0"/>
              <a:t> </a:t>
            </a:r>
            <a:r>
              <a:rPr lang="de-DE" dirty="0" err="1"/>
              <a:t>is</a:t>
            </a:r>
            <a:r>
              <a:rPr lang="de-DE" dirty="0"/>
              <a:t> </a:t>
            </a:r>
            <a:r>
              <a:rPr lang="de-DE" dirty="0" err="1"/>
              <a:t>the</a:t>
            </a:r>
            <a:r>
              <a:rPr lang="de-DE" dirty="0"/>
              <a:t> </a:t>
            </a:r>
            <a:r>
              <a:rPr lang="de-DE" dirty="0" err="1"/>
              <a:t>dax</a:t>
            </a:r>
            <a:r>
              <a:rPr lang="de-DE" dirty="0"/>
              <a:t> </a:t>
            </a:r>
            <a:r>
              <a:rPr lang="de-DE" dirty="0" err="1"/>
              <a:t>calculated</a:t>
            </a:r>
            <a:r>
              <a:rPr lang="de-DE" dirty="0"/>
              <a: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So just </a:t>
            </a:r>
            <a:r>
              <a:rPr lang="de-DE" dirty="0" err="1"/>
              <a:t>to</a:t>
            </a:r>
            <a:r>
              <a:rPr lang="de-DE" dirty="0"/>
              <a:t> </a:t>
            </a:r>
            <a:r>
              <a:rPr lang="de-DE" dirty="0" err="1"/>
              <a:t>give</a:t>
            </a:r>
            <a:r>
              <a:rPr lang="de-DE" dirty="0"/>
              <a:t> </a:t>
            </a:r>
            <a:r>
              <a:rPr lang="de-DE" dirty="0" err="1"/>
              <a:t>you</a:t>
            </a:r>
            <a:r>
              <a:rPr lang="de-DE" dirty="0"/>
              <a:t> </a:t>
            </a:r>
            <a:r>
              <a:rPr lang="de-DE" dirty="0" err="1"/>
              <a:t>few</a:t>
            </a:r>
            <a:r>
              <a:rPr lang="de-DE" dirty="0"/>
              <a:t> </a:t>
            </a:r>
            <a:r>
              <a:rPr lang="de-DE" dirty="0" err="1"/>
              <a:t>examples</a:t>
            </a: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a:t>Reports and </a:t>
            </a:r>
            <a:r>
              <a:rPr lang="de-DE" dirty="0" err="1"/>
              <a:t>announcments</a:t>
            </a:r>
            <a:endParaRPr lang="de-DE"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854996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374151"/>
                </a:solidFill>
                <a:effectLst/>
                <a:latin typeface="+mj-lt"/>
              </a:rPr>
              <a:t>As you can see in the diagram, there are Indicator which returns just a number like ATR or RSI.</a:t>
            </a:r>
          </a:p>
          <a:p>
            <a:pPr marL="0" lvl="0" indent="0" algn="l" rtl="0">
              <a:spcBef>
                <a:spcPts val="0"/>
              </a:spcBef>
              <a:spcAft>
                <a:spcPts val="0"/>
              </a:spcAft>
              <a:buNone/>
            </a:pPr>
            <a:r>
              <a:rPr lang="en-US" b="0" i="0" dirty="0">
                <a:solidFill>
                  <a:srgbClr val="374151"/>
                </a:solidFill>
                <a:effectLst/>
                <a:latin typeface="+mj-lt"/>
              </a:rPr>
              <a:t>And there are Indicators which returns a Market Price.</a:t>
            </a:r>
          </a:p>
          <a:p>
            <a:pPr marL="0" lvl="0" indent="0" algn="l" rtl="0">
              <a:spcBef>
                <a:spcPts val="0"/>
              </a:spcBef>
              <a:spcAft>
                <a:spcPts val="0"/>
              </a:spcAft>
              <a:buNone/>
            </a:pPr>
            <a:endParaRPr lang="en-US" b="0" i="0" dirty="0">
              <a:solidFill>
                <a:srgbClr val="374151"/>
              </a:solidFill>
              <a:effectLst/>
              <a:latin typeface="+mj-l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374151"/>
                </a:solidFill>
                <a:effectLst/>
                <a:latin typeface="+mj-lt"/>
              </a:rPr>
              <a:t>The value of this column is 1 …</a:t>
            </a:r>
            <a:endParaRPr lang="en-US" dirty="0">
              <a:latin typeface="+mj-lt"/>
            </a:endParaRPr>
          </a:p>
          <a:p>
            <a:pPr marL="0" lvl="0" indent="0" algn="l" rtl="0">
              <a:spcBef>
                <a:spcPts val="0"/>
              </a:spcBef>
              <a:spcAft>
                <a:spcPts val="0"/>
              </a:spcAft>
              <a:buNone/>
            </a:pPr>
            <a:endParaRPr lang="en-US" b="0" i="0" dirty="0">
              <a:solidFill>
                <a:srgbClr val="374151"/>
              </a:solidFill>
              <a:effectLst/>
              <a:latin typeface="+mj-lt"/>
            </a:endParaRPr>
          </a:p>
          <a:p>
            <a:pPr marL="0" lvl="0" indent="0" algn="l" rtl="0">
              <a:spcBef>
                <a:spcPts val="0"/>
              </a:spcBef>
              <a:spcAft>
                <a:spcPts val="0"/>
              </a:spcAft>
              <a:buNone/>
            </a:pPr>
            <a:r>
              <a:rPr lang="en-US" b="0" i="0" dirty="0">
                <a:solidFill>
                  <a:srgbClr val="374151"/>
                </a:solidFill>
                <a:effectLst/>
                <a:latin typeface="+mj-lt"/>
              </a:rPr>
              <a:t>So there are Trading rules out there like if the RSI is low, the market is undersold and its more likely that the market goes up. One the other side when the RSI is high the market is overbought and goes more likely down.</a:t>
            </a:r>
          </a:p>
          <a:p>
            <a:pPr marL="0" lvl="0" indent="0" algn="l" rtl="0">
              <a:spcBef>
                <a:spcPts val="0"/>
              </a:spcBef>
              <a:spcAft>
                <a:spcPts val="0"/>
              </a:spcAft>
              <a:buNone/>
            </a:pPr>
            <a:endParaRPr lang="en-US" b="0" i="0" dirty="0">
              <a:solidFill>
                <a:srgbClr val="374151"/>
              </a:solidFill>
              <a:effectLst/>
              <a:latin typeface="+mj-lt"/>
            </a:endParaRPr>
          </a:p>
          <a:p>
            <a:pPr marL="0" lvl="0" indent="0" algn="l" rtl="0">
              <a:spcBef>
                <a:spcPts val="0"/>
              </a:spcBef>
              <a:spcAft>
                <a:spcPts val="0"/>
              </a:spcAft>
              <a:buNone/>
            </a:pPr>
            <a:endParaRPr lang="en-US" b="0" i="0" dirty="0">
              <a:solidFill>
                <a:srgbClr val="374151"/>
              </a:solidFill>
              <a:effectLst/>
              <a:latin typeface="+mj-lt"/>
            </a:endParaRPr>
          </a:p>
          <a:p>
            <a:pPr marL="0" lvl="0" indent="0" algn="l" rtl="0">
              <a:spcBef>
                <a:spcPts val="0"/>
              </a:spcBef>
              <a:spcAft>
                <a:spcPts val="0"/>
              </a:spcAft>
              <a:buNone/>
            </a:pPr>
            <a:r>
              <a:rPr lang="en-US" b="0" i="0" dirty="0">
                <a:solidFill>
                  <a:srgbClr val="374151"/>
                </a:solidFill>
                <a:effectLst/>
                <a:latin typeface="+mj-lt"/>
              </a:rPr>
              <a:t>…</a:t>
            </a:r>
          </a:p>
          <a:p>
            <a:pPr marL="0" lvl="0" indent="0" algn="l" rtl="0">
              <a:spcBef>
                <a:spcPts val="0"/>
              </a:spcBef>
              <a:spcAft>
                <a:spcPts val="0"/>
              </a:spcAft>
              <a:buNone/>
            </a:pPr>
            <a:endParaRPr lang="en-US" b="0" i="0" dirty="0">
              <a:solidFill>
                <a:srgbClr val="374151"/>
              </a:solidFill>
              <a:effectLst/>
              <a:latin typeface="+mj-lt"/>
            </a:endParaRPr>
          </a:p>
          <a:p>
            <a:pPr marL="0" lvl="0" indent="0" algn="l" rtl="0">
              <a:spcBef>
                <a:spcPts val="0"/>
              </a:spcBef>
              <a:spcAft>
                <a:spcPts val="0"/>
              </a:spcAft>
              <a:buNone/>
            </a:pPr>
            <a:endParaRPr lang="en-US" b="0" i="0" dirty="0">
              <a:solidFill>
                <a:srgbClr val="374151"/>
              </a:solidFill>
              <a:effectLst/>
              <a:latin typeface="+mj-lt"/>
            </a:endParaRPr>
          </a:p>
          <a:p>
            <a:pPr marL="0" lvl="0" indent="0" algn="l" rtl="0">
              <a:spcBef>
                <a:spcPts val="0"/>
              </a:spcBef>
              <a:spcAft>
                <a:spcPts val="0"/>
              </a:spcAft>
              <a:buNone/>
            </a:pPr>
            <a:endParaRPr lang="en-US" b="0" i="0" dirty="0">
              <a:solidFill>
                <a:srgbClr val="374151"/>
              </a:solidFill>
              <a:effectLst/>
              <a:latin typeface="+mj-lt"/>
            </a:endParaRPr>
          </a:p>
          <a:p>
            <a:pPr marL="0" lvl="0" indent="0" algn="l" rtl="0">
              <a:spcBef>
                <a:spcPts val="0"/>
              </a:spcBef>
              <a:spcAft>
                <a:spcPts val="0"/>
              </a:spcAft>
              <a:buNone/>
            </a:pPr>
            <a:endParaRPr lang="en-US" b="0" i="0" dirty="0">
              <a:solidFill>
                <a:srgbClr val="374151"/>
              </a:solidFill>
              <a:effectLst/>
              <a:latin typeface="+mj-lt"/>
            </a:endParaRPr>
          </a:p>
          <a:p>
            <a:pPr marL="0" lvl="0" indent="0" algn="l" rtl="0">
              <a:spcBef>
                <a:spcPts val="0"/>
              </a:spcBef>
              <a:spcAft>
                <a:spcPts val="0"/>
              </a:spcAft>
              <a:buNone/>
            </a:pPr>
            <a:endParaRPr lang="en-US" b="0" i="0" dirty="0">
              <a:solidFill>
                <a:srgbClr val="374151"/>
              </a:solidFill>
              <a:effectLst/>
              <a:latin typeface="+mj-lt"/>
            </a:endParaRPr>
          </a:p>
          <a:p>
            <a:pPr marL="0" lvl="0" indent="0" algn="l" rtl="0">
              <a:spcBef>
                <a:spcPts val="0"/>
              </a:spcBef>
              <a:spcAft>
                <a:spcPts val="0"/>
              </a:spcAft>
              <a:buNone/>
            </a:pPr>
            <a:r>
              <a:rPr lang="en-US" b="0" i="0" dirty="0">
                <a:solidFill>
                  <a:srgbClr val="374151"/>
                </a:solidFill>
                <a:effectLst/>
                <a:latin typeface="+mj-lt"/>
              </a:rPr>
              <a:t>At this point, we can play a little guessing game. Just by looking at the chart what do you think? So will be the next candle a red or a green one? At the end we will see </a:t>
            </a:r>
          </a:p>
          <a:p>
            <a:pPr marL="0" lvl="0" indent="0" algn="l" rtl="0">
              <a:spcBef>
                <a:spcPts val="0"/>
              </a:spcBef>
              <a:spcAft>
                <a:spcPts val="0"/>
              </a:spcAft>
              <a:buNone/>
            </a:pPr>
            <a:endParaRPr lang="en-US" b="0" i="0" dirty="0">
              <a:solidFill>
                <a:srgbClr val="374151"/>
              </a:solidFill>
              <a:effectLst/>
              <a:latin typeface="+mj-lt"/>
            </a:endParaRPr>
          </a:p>
          <a:p>
            <a:pPr marL="0" lvl="0" indent="0" algn="l" rtl="0">
              <a:spcBef>
                <a:spcPts val="0"/>
              </a:spcBef>
              <a:spcAft>
                <a:spcPts val="0"/>
              </a:spcAft>
              <a:buNone/>
            </a:pPr>
            <a:endParaRPr lang="en-US" b="0" i="0" dirty="0">
              <a:solidFill>
                <a:srgbClr val="374151"/>
              </a:solidFill>
              <a:effectLst/>
              <a:latin typeface="+mj-l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latin typeface="+mj-lt"/>
              </a:rPr>
              <a:t>In </a:t>
            </a:r>
            <a:r>
              <a:rPr lang="de-DE" dirty="0" err="1">
                <a:latin typeface="+mj-lt"/>
              </a:rPr>
              <a:t>addition</a:t>
            </a:r>
            <a:r>
              <a:rPr lang="de-DE" dirty="0">
                <a:latin typeface="+mj-lt"/>
              </a:rPr>
              <a:t> </a:t>
            </a:r>
            <a:r>
              <a:rPr lang="de-DE" dirty="0" err="1">
                <a:latin typeface="+mj-lt"/>
              </a:rPr>
              <a:t>the</a:t>
            </a:r>
            <a:r>
              <a:rPr lang="de-DE" dirty="0">
                <a:latin typeface="+mj-lt"/>
              </a:rPr>
              <a:t> </a:t>
            </a:r>
            <a:r>
              <a:rPr lang="de-DE" dirty="0" err="1">
                <a:latin typeface="+mj-lt"/>
              </a:rPr>
              <a:t>general</a:t>
            </a:r>
            <a:r>
              <a:rPr lang="de-DE" dirty="0">
                <a:latin typeface="+mj-lt"/>
              </a:rPr>
              <a:t> </a:t>
            </a:r>
            <a:r>
              <a:rPr lang="de-DE" dirty="0" err="1">
                <a:latin typeface="+mj-lt"/>
              </a:rPr>
              <a:t>data</a:t>
            </a:r>
            <a:r>
              <a:rPr lang="de-DE" dirty="0">
                <a:latin typeface="+mj-lt"/>
              </a:rPr>
              <a:t> </a:t>
            </a:r>
            <a:r>
              <a:rPr lang="de-DE" dirty="0" err="1">
                <a:latin typeface="+mj-lt"/>
              </a:rPr>
              <a:t>cleaning</a:t>
            </a:r>
            <a:r>
              <a:rPr lang="de-DE" dirty="0">
                <a:latin typeface="+mj-lt"/>
              </a:rPr>
              <a:t> like </a:t>
            </a:r>
            <a:r>
              <a:rPr lang="de-DE" dirty="0" err="1">
                <a:latin typeface="+mj-lt"/>
              </a:rPr>
              <a:t>dealing</a:t>
            </a:r>
            <a:r>
              <a:rPr lang="de-DE" dirty="0">
                <a:latin typeface="+mj-lt"/>
              </a:rPr>
              <a:t> </a:t>
            </a:r>
            <a:r>
              <a:rPr lang="de-DE" dirty="0" err="1">
                <a:latin typeface="+mj-lt"/>
              </a:rPr>
              <a:t>with</a:t>
            </a:r>
            <a:r>
              <a:rPr lang="de-DE" dirty="0">
                <a:latin typeface="+mj-lt"/>
              </a:rPr>
              <a:t> </a:t>
            </a:r>
            <a:r>
              <a:rPr lang="de-DE" dirty="0" err="1">
                <a:latin typeface="+mj-lt"/>
              </a:rPr>
              <a:t>missing</a:t>
            </a:r>
            <a:r>
              <a:rPr lang="de-DE" dirty="0">
                <a:latin typeface="+mj-lt"/>
              </a:rPr>
              <a:t> values i </a:t>
            </a:r>
            <a:r>
              <a:rPr lang="de-DE" dirty="0" err="1">
                <a:latin typeface="+mj-lt"/>
              </a:rPr>
              <a:t>had</a:t>
            </a:r>
            <a:r>
              <a:rPr lang="de-DE" dirty="0">
                <a:latin typeface="+mj-lt"/>
              </a:rPr>
              <a:t> </a:t>
            </a:r>
            <a:r>
              <a:rPr lang="de-DE" dirty="0" err="1">
                <a:latin typeface="+mj-lt"/>
              </a:rPr>
              <a:t>to</a:t>
            </a:r>
            <a:r>
              <a:rPr lang="de-DE" dirty="0">
                <a:latin typeface="+mj-lt"/>
              </a:rPr>
              <a:t> </a:t>
            </a:r>
            <a:r>
              <a:rPr lang="de-DE" dirty="0" err="1">
                <a:latin typeface="+mj-lt"/>
              </a:rPr>
              <a:t>be</a:t>
            </a:r>
            <a:r>
              <a:rPr lang="de-DE" dirty="0">
                <a:latin typeface="+mj-lt"/>
              </a:rPr>
              <a:t> </a:t>
            </a:r>
            <a:r>
              <a:rPr lang="de-DE" dirty="0" err="1">
                <a:latin typeface="+mj-lt"/>
              </a:rPr>
              <a:t>aware</a:t>
            </a:r>
            <a:r>
              <a:rPr lang="de-DE" dirty="0">
                <a:latin typeface="+mj-lt"/>
              </a:rPr>
              <a:t> </a:t>
            </a:r>
            <a:r>
              <a:rPr lang="de-DE" dirty="0" err="1">
                <a:latin typeface="+mj-lt"/>
              </a:rPr>
              <a:t>with</a:t>
            </a:r>
            <a:r>
              <a:rPr lang="de-DE" dirty="0">
                <a:latin typeface="+mj-lt"/>
              </a:rPr>
              <a:t> </a:t>
            </a:r>
            <a:r>
              <a:rPr lang="de-DE" dirty="0" err="1">
                <a:latin typeface="+mj-lt"/>
              </a:rPr>
              <a:t>the</a:t>
            </a:r>
            <a:r>
              <a:rPr lang="de-DE" dirty="0">
                <a:latin typeface="+mj-lt"/>
              </a:rPr>
              <a:t> time </a:t>
            </a:r>
            <a:r>
              <a:rPr lang="de-DE" dirty="0" err="1">
                <a:latin typeface="+mj-lt"/>
              </a:rPr>
              <a:t>dependency</a:t>
            </a:r>
            <a:r>
              <a:rPr lang="de-DE" dirty="0">
                <a:latin typeface="+mj-lt"/>
              </a:rPr>
              <a:t> </a:t>
            </a:r>
            <a:r>
              <a:rPr lang="de-DE" dirty="0" err="1">
                <a:latin typeface="+mj-lt"/>
              </a:rPr>
              <a:t>of</a:t>
            </a:r>
            <a:r>
              <a:rPr lang="de-DE" dirty="0">
                <a:latin typeface="+mj-lt"/>
              </a:rPr>
              <a:t> </a:t>
            </a:r>
            <a:r>
              <a:rPr lang="de-DE" dirty="0" err="1">
                <a:latin typeface="+mj-lt"/>
              </a:rPr>
              <a:t>my</a:t>
            </a:r>
            <a:r>
              <a:rPr lang="de-DE" dirty="0">
                <a:latin typeface="+mj-lt"/>
              </a:rPr>
              <a:t> </a:t>
            </a:r>
            <a:r>
              <a:rPr lang="de-DE" dirty="0" err="1">
                <a:latin typeface="+mj-lt"/>
              </a:rPr>
              <a:t>data</a:t>
            </a:r>
            <a:r>
              <a:rPr lang="de-DE" dirty="0">
                <a:latin typeface="+mj-lt"/>
              </a:rPr>
              <a:t>. </a:t>
            </a:r>
          </a:p>
          <a:p>
            <a:pPr marL="0" lvl="0" indent="0" algn="l" rtl="0">
              <a:spcBef>
                <a:spcPts val="0"/>
              </a:spcBef>
              <a:spcAft>
                <a:spcPts val="0"/>
              </a:spcAft>
              <a:buNone/>
            </a:pPr>
            <a:endParaRPr lang="de-DE" dirty="0">
              <a:latin typeface="+mj-lt"/>
            </a:endParaRPr>
          </a:p>
          <a:p>
            <a:pPr marL="0" lvl="0" indent="0" algn="l" rtl="0">
              <a:spcBef>
                <a:spcPts val="0"/>
              </a:spcBef>
              <a:spcAft>
                <a:spcPts val="0"/>
              </a:spcAft>
              <a:buNone/>
            </a:pPr>
            <a:r>
              <a:rPr lang="de-DE" dirty="0">
                <a:latin typeface="+mj-lt"/>
              </a:rPr>
              <a:t>In </a:t>
            </a:r>
            <a:r>
              <a:rPr lang="de-DE" dirty="0" err="1">
                <a:latin typeface="+mj-lt"/>
              </a:rPr>
              <a:t>the</a:t>
            </a:r>
            <a:r>
              <a:rPr lang="de-DE" dirty="0">
                <a:latin typeface="+mj-lt"/>
              </a:rPr>
              <a:t> </a:t>
            </a:r>
            <a:r>
              <a:rPr lang="de-DE" dirty="0" err="1">
                <a:latin typeface="+mj-lt"/>
              </a:rPr>
              <a:t>table</a:t>
            </a:r>
            <a:r>
              <a:rPr lang="de-DE" dirty="0">
                <a:latin typeface="+mj-lt"/>
              </a:rPr>
              <a:t> </a:t>
            </a:r>
            <a:r>
              <a:rPr lang="de-DE" dirty="0" err="1">
                <a:latin typeface="+mj-lt"/>
              </a:rPr>
              <a:t>you</a:t>
            </a:r>
            <a:r>
              <a:rPr lang="de-DE" dirty="0">
                <a:latin typeface="+mj-lt"/>
              </a:rPr>
              <a:t> </a:t>
            </a:r>
            <a:r>
              <a:rPr lang="de-DE" dirty="0" err="1">
                <a:latin typeface="+mj-lt"/>
              </a:rPr>
              <a:t>can</a:t>
            </a:r>
            <a:r>
              <a:rPr lang="de-DE" dirty="0">
                <a:latin typeface="+mj-lt"/>
              </a:rPr>
              <a:t> </a:t>
            </a:r>
            <a:r>
              <a:rPr lang="de-DE" dirty="0" err="1">
                <a:latin typeface="+mj-lt"/>
              </a:rPr>
              <a:t>see</a:t>
            </a:r>
            <a:r>
              <a:rPr lang="de-DE" dirty="0">
                <a:latin typeface="+mj-lt"/>
              </a:rPr>
              <a:t> an </a:t>
            </a:r>
            <a:r>
              <a:rPr lang="de-DE" dirty="0" err="1">
                <a:latin typeface="+mj-lt"/>
              </a:rPr>
              <a:t>example</a:t>
            </a:r>
            <a:r>
              <a:rPr lang="de-DE" dirty="0">
                <a:latin typeface="+mj-lt"/>
              </a:rPr>
              <a:t> </a:t>
            </a:r>
            <a:r>
              <a:rPr lang="de-DE" dirty="0" err="1">
                <a:latin typeface="+mj-lt"/>
              </a:rPr>
              <a:t>for</a:t>
            </a:r>
            <a:r>
              <a:rPr lang="de-DE" dirty="0">
                <a:latin typeface="+mj-lt"/>
              </a:rPr>
              <a:t> </a:t>
            </a:r>
            <a:r>
              <a:rPr lang="de-DE" dirty="0" err="1">
                <a:latin typeface="+mj-lt"/>
              </a:rPr>
              <a:t>three</a:t>
            </a:r>
            <a:r>
              <a:rPr lang="de-DE" dirty="0">
                <a:latin typeface="+mj-lt"/>
              </a:rPr>
              <a:t> </a:t>
            </a:r>
            <a:r>
              <a:rPr lang="de-DE" dirty="0" err="1">
                <a:latin typeface="+mj-lt"/>
              </a:rPr>
              <a:t>observations</a:t>
            </a:r>
            <a:r>
              <a:rPr lang="de-DE" dirty="0">
                <a:latin typeface="+mj-lt"/>
              </a:rPr>
              <a:t>. </a:t>
            </a:r>
            <a:r>
              <a:rPr lang="de-DE" dirty="0" err="1">
                <a:latin typeface="+mj-lt"/>
              </a:rPr>
              <a:t>You</a:t>
            </a:r>
            <a:r>
              <a:rPr lang="de-DE" dirty="0">
                <a:latin typeface="+mj-lt"/>
              </a:rPr>
              <a:t> </a:t>
            </a:r>
            <a:r>
              <a:rPr lang="de-DE" dirty="0" err="1">
                <a:latin typeface="+mj-lt"/>
              </a:rPr>
              <a:t>can</a:t>
            </a:r>
            <a:r>
              <a:rPr lang="de-DE" dirty="0">
                <a:latin typeface="+mj-lt"/>
              </a:rPr>
              <a:t> </a:t>
            </a:r>
            <a:r>
              <a:rPr lang="de-DE" dirty="0" err="1">
                <a:latin typeface="+mj-lt"/>
              </a:rPr>
              <a:t>see</a:t>
            </a:r>
            <a:r>
              <a:rPr lang="de-DE" dirty="0">
                <a:latin typeface="+mj-lt"/>
              </a:rPr>
              <a:t> </a:t>
            </a:r>
            <a:r>
              <a:rPr lang="de-DE" dirty="0" err="1">
                <a:latin typeface="+mj-lt"/>
              </a:rPr>
              <a:t>the</a:t>
            </a:r>
            <a:r>
              <a:rPr lang="de-DE" dirty="0">
                <a:latin typeface="+mj-lt"/>
              </a:rPr>
              <a:t> open, </a:t>
            </a:r>
            <a:r>
              <a:rPr lang="de-DE" dirty="0" err="1">
                <a:latin typeface="+mj-lt"/>
              </a:rPr>
              <a:t>low</a:t>
            </a:r>
            <a:r>
              <a:rPr lang="de-DE" dirty="0">
                <a:latin typeface="+mj-lt"/>
              </a:rPr>
              <a:t>, high and </a:t>
            </a:r>
            <a:r>
              <a:rPr lang="de-DE" dirty="0" err="1">
                <a:latin typeface="+mj-lt"/>
              </a:rPr>
              <a:t>close</a:t>
            </a:r>
            <a:r>
              <a:rPr lang="de-DE" dirty="0">
                <a:latin typeface="+mj-lt"/>
              </a:rPr>
              <a:t> </a:t>
            </a:r>
            <a:r>
              <a:rPr lang="de-DE" dirty="0" err="1">
                <a:latin typeface="+mj-lt"/>
              </a:rPr>
              <a:t>price</a:t>
            </a:r>
            <a:r>
              <a:rPr lang="de-DE" dirty="0">
                <a:latin typeface="+mj-lt"/>
              </a:rPr>
              <a:t>.</a:t>
            </a:r>
          </a:p>
          <a:p>
            <a:pPr marL="0" lvl="0" indent="0" algn="l" rtl="0">
              <a:spcBef>
                <a:spcPts val="0"/>
              </a:spcBef>
              <a:spcAft>
                <a:spcPts val="0"/>
              </a:spcAft>
              <a:buNone/>
            </a:pPr>
            <a:r>
              <a:rPr lang="de-DE" dirty="0">
                <a:latin typeface="+mj-lt"/>
              </a:rPr>
              <a:t>Also an </a:t>
            </a:r>
            <a:r>
              <a:rPr lang="de-DE" dirty="0" err="1">
                <a:latin typeface="+mj-lt"/>
              </a:rPr>
              <a:t>example</a:t>
            </a:r>
            <a:r>
              <a:rPr lang="de-DE" dirty="0">
                <a:latin typeface="+mj-lt"/>
              </a:rPr>
              <a:t> </a:t>
            </a:r>
            <a:r>
              <a:rPr lang="de-DE" dirty="0" err="1">
                <a:latin typeface="+mj-lt"/>
              </a:rPr>
              <a:t>of</a:t>
            </a:r>
            <a:r>
              <a:rPr lang="de-DE" dirty="0">
                <a:latin typeface="+mj-lt"/>
              </a:rPr>
              <a:t> an </a:t>
            </a:r>
            <a:r>
              <a:rPr lang="de-DE" dirty="0" err="1">
                <a:latin typeface="+mj-lt"/>
              </a:rPr>
              <a:t>indicator</a:t>
            </a:r>
            <a:r>
              <a:rPr lang="de-DE" dirty="0">
                <a:latin typeface="+mj-lt"/>
              </a:rPr>
              <a:t> and </a:t>
            </a:r>
            <a:r>
              <a:rPr lang="de-DE" dirty="0" err="1">
                <a:latin typeface="+mj-lt"/>
              </a:rPr>
              <a:t>the</a:t>
            </a:r>
            <a:r>
              <a:rPr lang="de-DE" dirty="0">
                <a:latin typeface="+mj-lt"/>
              </a:rPr>
              <a:t> </a:t>
            </a:r>
            <a:r>
              <a:rPr lang="de-DE" dirty="0" err="1">
                <a:latin typeface="+mj-lt"/>
              </a:rPr>
              <a:t>direction</a:t>
            </a:r>
            <a:r>
              <a:rPr lang="de-DE" dirty="0">
                <a:latin typeface="+mj-lt"/>
              </a:rPr>
              <a:t> </a:t>
            </a:r>
            <a:r>
              <a:rPr lang="de-DE" dirty="0" err="1">
                <a:latin typeface="+mj-lt"/>
              </a:rPr>
              <a:t>calculated</a:t>
            </a:r>
            <a:r>
              <a:rPr lang="de-DE" dirty="0">
                <a:latin typeface="+mj-lt"/>
              </a:rPr>
              <a:t> out </a:t>
            </a:r>
            <a:r>
              <a:rPr lang="de-DE" dirty="0" err="1">
                <a:latin typeface="+mj-lt"/>
              </a:rPr>
              <a:t>of</a:t>
            </a:r>
            <a:r>
              <a:rPr lang="de-DE" dirty="0">
                <a:latin typeface="+mj-lt"/>
              </a:rPr>
              <a:t> </a:t>
            </a:r>
            <a:r>
              <a:rPr lang="de-DE" dirty="0" err="1">
                <a:latin typeface="+mj-lt"/>
              </a:rPr>
              <a:t>the</a:t>
            </a:r>
            <a:r>
              <a:rPr lang="de-DE" dirty="0">
                <a:latin typeface="+mj-lt"/>
              </a:rPr>
              <a:t> </a:t>
            </a:r>
            <a:r>
              <a:rPr lang="de-DE" dirty="0" err="1">
                <a:latin typeface="+mj-lt"/>
              </a:rPr>
              <a:t>close</a:t>
            </a:r>
            <a:r>
              <a:rPr lang="de-DE" dirty="0">
                <a:latin typeface="+mj-lt"/>
              </a:rPr>
              <a:t> and </a:t>
            </a:r>
            <a:r>
              <a:rPr lang="de-DE" dirty="0" err="1">
                <a:latin typeface="+mj-lt"/>
              </a:rPr>
              <a:t>the</a:t>
            </a:r>
            <a:r>
              <a:rPr lang="de-DE" dirty="0">
                <a:latin typeface="+mj-lt"/>
              </a:rPr>
              <a:t> open </a:t>
            </a:r>
            <a:r>
              <a:rPr lang="de-DE" dirty="0" err="1">
                <a:latin typeface="+mj-lt"/>
              </a:rPr>
              <a:t>price</a:t>
            </a:r>
            <a:r>
              <a:rPr lang="de-DE" dirty="0">
                <a:latin typeface="+mj-lt"/>
              </a:rPr>
              <a:t>.</a:t>
            </a:r>
          </a:p>
          <a:p>
            <a:pPr marL="0" lvl="0" indent="0" algn="l" rtl="0">
              <a:spcBef>
                <a:spcPts val="0"/>
              </a:spcBef>
              <a:spcAft>
                <a:spcPts val="0"/>
              </a:spcAft>
              <a:buNone/>
            </a:pPr>
            <a:endParaRPr lang="de-DE" dirty="0">
              <a:latin typeface="+mj-lt"/>
            </a:endParaRPr>
          </a:p>
          <a:p>
            <a:pPr marL="0" lvl="0" indent="0" algn="l" rtl="0">
              <a:spcBef>
                <a:spcPts val="0"/>
              </a:spcBef>
              <a:spcAft>
                <a:spcPts val="0"/>
              </a:spcAft>
              <a:buNone/>
            </a:pPr>
            <a:r>
              <a:rPr lang="de-DE" dirty="0" err="1">
                <a:latin typeface="+mj-lt"/>
              </a:rPr>
              <a:t>Because</a:t>
            </a:r>
            <a:r>
              <a:rPr lang="de-DE" dirty="0">
                <a:latin typeface="+mj-lt"/>
              </a:rPr>
              <a:t> </a:t>
            </a:r>
            <a:r>
              <a:rPr lang="de-DE" dirty="0" err="1">
                <a:latin typeface="+mj-lt"/>
              </a:rPr>
              <a:t>of</a:t>
            </a:r>
            <a:r>
              <a:rPr lang="de-DE" dirty="0">
                <a:latin typeface="+mj-lt"/>
              </a:rPr>
              <a:t> </a:t>
            </a:r>
            <a:r>
              <a:rPr lang="de-DE" dirty="0" err="1">
                <a:latin typeface="+mj-lt"/>
              </a:rPr>
              <a:t>the</a:t>
            </a:r>
            <a:r>
              <a:rPr lang="de-DE" dirty="0">
                <a:latin typeface="+mj-lt"/>
              </a:rPr>
              <a:t> time </a:t>
            </a:r>
            <a:r>
              <a:rPr lang="de-DE" dirty="0" err="1">
                <a:latin typeface="+mj-lt"/>
              </a:rPr>
              <a:t>dependency</a:t>
            </a:r>
            <a:r>
              <a:rPr lang="de-DE" dirty="0">
                <a:latin typeface="+mj-lt"/>
              </a:rPr>
              <a:t> I </a:t>
            </a:r>
            <a:r>
              <a:rPr lang="de-DE" dirty="0" err="1">
                <a:latin typeface="+mj-lt"/>
              </a:rPr>
              <a:t>need</a:t>
            </a:r>
            <a:r>
              <a:rPr lang="de-DE" dirty="0">
                <a:latin typeface="+mj-lt"/>
              </a:rPr>
              <a:t> </a:t>
            </a:r>
            <a:r>
              <a:rPr lang="de-DE" dirty="0" err="1">
                <a:latin typeface="+mj-lt"/>
              </a:rPr>
              <a:t>to</a:t>
            </a:r>
            <a:r>
              <a:rPr lang="de-DE" dirty="0">
                <a:latin typeface="+mj-lt"/>
              </a:rPr>
              <a:t> </a:t>
            </a:r>
            <a:r>
              <a:rPr lang="de-DE" dirty="0" err="1">
                <a:latin typeface="+mj-lt"/>
              </a:rPr>
              <a:t>ensure</a:t>
            </a:r>
            <a:r>
              <a:rPr lang="de-DE" dirty="0">
                <a:latin typeface="+mj-lt"/>
              </a:rPr>
              <a:t> </a:t>
            </a:r>
            <a:r>
              <a:rPr lang="de-DE" dirty="0" err="1">
                <a:latin typeface="+mj-lt"/>
              </a:rPr>
              <a:t>that</a:t>
            </a:r>
            <a:r>
              <a:rPr lang="de-DE" dirty="0">
                <a:latin typeface="+mj-lt"/>
              </a:rPr>
              <a:t> </a:t>
            </a:r>
            <a:r>
              <a:rPr lang="de-DE" dirty="0" err="1">
                <a:latin typeface="+mj-lt"/>
              </a:rPr>
              <a:t>each</a:t>
            </a:r>
            <a:r>
              <a:rPr lang="de-DE" dirty="0">
                <a:latin typeface="+mj-lt"/>
              </a:rPr>
              <a:t> </a:t>
            </a:r>
            <a:r>
              <a:rPr lang="de-DE" dirty="0" err="1">
                <a:latin typeface="+mj-lt"/>
              </a:rPr>
              <a:t>observation</a:t>
            </a:r>
            <a:r>
              <a:rPr lang="de-DE" dirty="0">
                <a:latin typeface="+mj-lt"/>
              </a:rPr>
              <a:t> </a:t>
            </a:r>
            <a:r>
              <a:rPr lang="de-DE" dirty="0" err="1">
                <a:latin typeface="+mj-lt"/>
              </a:rPr>
              <a:t>only</a:t>
            </a:r>
            <a:r>
              <a:rPr lang="de-DE" dirty="0">
                <a:latin typeface="+mj-lt"/>
              </a:rPr>
              <a:t> </a:t>
            </a:r>
            <a:r>
              <a:rPr lang="de-DE" dirty="0" err="1">
                <a:latin typeface="+mj-lt"/>
              </a:rPr>
              <a:t>includes</a:t>
            </a:r>
            <a:r>
              <a:rPr lang="de-DE" dirty="0">
                <a:latin typeface="+mj-lt"/>
              </a:rPr>
              <a:t> </a:t>
            </a:r>
            <a:r>
              <a:rPr lang="de-DE" dirty="0" err="1">
                <a:latin typeface="+mj-lt"/>
              </a:rPr>
              <a:t>informations</a:t>
            </a:r>
            <a:r>
              <a:rPr lang="de-DE" dirty="0">
                <a:latin typeface="+mj-lt"/>
              </a:rPr>
              <a:t> </a:t>
            </a:r>
            <a:r>
              <a:rPr lang="de-DE" dirty="0" err="1">
                <a:latin typeface="+mj-lt"/>
              </a:rPr>
              <a:t>from</a:t>
            </a:r>
            <a:r>
              <a:rPr lang="de-DE" dirty="0">
                <a:latin typeface="+mj-lt"/>
              </a:rPr>
              <a:t> </a:t>
            </a:r>
            <a:r>
              <a:rPr lang="de-DE" dirty="0" err="1">
                <a:latin typeface="+mj-lt"/>
              </a:rPr>
              <a:t>the</a:t>
            </a:r>
            <a:r>
              <a:rPr lang="de-DE" dirty="0">
                <a:latin typeface="+mj-lt"/>
              </a:rPr>
              <a:t> </a:t>
            </a:r>
            <a:r>
              <a:rPr lang="de-DE" dirty="0" err="1">
                <a:latin typeface="+mj-lt"/>
              </a:rPr>
              <a:t>past</a:t>
            </a:r>
            <a:r>
              <a:rPr lang="de-DE" dirty="0">
                <a:latin typeface="+mj-lt"/>
              </a:rPr>
              <a:t> </a:t>
            </a:r>
            <a:r>
              <a:rPr lang="de-DE" dirty="0" err="1">
                <a:latin typeface="+mj-lt"/>
              </a:rPr>
              <a:t>otherwise</a:t>
            </a:r>
            <a:r>
              <a:rPr lang="de-DE" dirty="0">
                <a:latin typeface="+mj-lt"/>
              </a:rPr>
              <a:t> </a:t>
            </a:r>
            <a:r>
              <a:rPr lang="de-DE" dirty="0" err="1">
                <a:latin typeface="+mj-lt"/>
              </a:rPr>
              <a:t>my</a:t>
            </a:r>
            <a:r>
              <a:rPr lang="de-DE" dirty="0">
                <a:latin typeface="+mj-lt"/>
              </a:rPr>
              <a:t> </a:t>
            </a:r>
            <a:r>
              <a:rPr lang="de-DE" dirty="0" err="1">
                <a:latin typeface="+mj-lt"/>
              </a:rPr>
              <a:t>model</a:t>
            </a:r>
            <a:r>
              <a:rPr lang="de-DE" dirty="0">
                <a:latin typeface="+mj-lt"/>
              </a:rPr>
              <a:t> will not perform </a:t>
            </a:r>
            <a:r>
              <a:rPr lang="de-DE" dirty="0" err="1">
                <a:latin typeface="+mj-lt"/>
              </a:rPr>
              <a:t>under</a:t>
            </a:r>
            <a:r>
              <a:rPr lang="de-DE" dirty="0">
                <a:latin typeface="+mj-lt"/>
              </a:rPr>
              <a:t> </a:t>
            </a:r>
            <a:r>
              <a:rPr lang="de-DE" dirty="0" err="1">
                <a:latin typeface="+mj-lt"/>
              </a:rPr>
              <a:t>realistic</a:t>
            </a:r>
            <a:r>
              <a:rPr lang="de-DE" dirty="0">
                <a:latin typeface="+mj-lt"/>
              </a:rPr>
              <a:t> </a:t>
            </a:r>
            <a:r>
              <a:rPr lang="de-DE" b="0" i="0" dirty="0" err="1">
                <a:solidFill>
                  <a:srgbClr val="374151"/>
                </a:solidFill>
                <a:effectLst/>
                <a:latin typeface="+mj-lt"/>
              </a:rPr>
              <a:t>circumstances</a:t>
            </a:r>
            <a:r>
              <a:rPr lang="de-DE" b="0" i="0" dirty="0">
                <a:solidFill>
                  <a:srgbClr val="374151"/>
                </a:solidFill>
                <a:effectLst/>
                <a:latin typeface="+mj-lt"/>
              </a:rPr>
              <a:t>. So </a:t>
            </a:r>
            <a:r>
              <a:rPr lang="de-DE" b="0" i="0" dirty="0" err="1">
                <a:solidFill>
                  <a:srgbClr val="374151"/>
                </a:solidFill>
                <a:effectLst/>
                <a:latin typeface="+mj-lt"/>
              </a:rPr>
              <a:t>it</a:t>
            </a:r>
            <a:r>
              <a:rPr lang="de-DE" b="0" i="0" dirty="0">
                <a:solidFill>
                  <a:srgbClr val="374151"/>
                </a:solidFill>
                <a:effectLst/>
                <a:latin typeface="+mj-lt"/>
              </a:rPr>
              <a:t> </a:t>
            </a:r>
            <a:r>
              <a:rPr lang="de-DE" b="0" i="0" dirty="0" err="1">
                <a:solidFill>
                  <a:srgbClr val="374151"/>
                </a:solidFill>
                <a:effectLst/>
                <a:latin typeface="+mj-lt"/>
              </a:rPr>
              <a:t>allways</a:t>
            </a:r>
            <a:r>
              <a:rPr lang="de-DE" b="0" i="0" dirty="0">
                <a:solidFill>
                  <a:srgbClr val="374151"/>
                </a:solidFill>
                <a:effectLst/>
                <a:latin typeface="+mj-lt"/>
              </a:rPr>
              <a:t> will perform </a:t>
            </a:r>
            <a:r>
              <a:rPr lang="de-DE" b="0" i="0" dirty="0" err="1">
                <a:solidFill>
                  <a:srgbClr val="374151"/>
                </a:solidFill>
                <a:effectLst/>
                <a:latin typeface="+mj-lt"/>
              </a:rPr>
              <a:t>much</a:t>
            </a:r>
            <a:r>
              <a:rPr lang="de-DE" b="0" i="0" dirty="0">
                <a:solidFill>
                  <a:srgbClr val="374151"/>
                </a:solidFill>
                <a:effectLst/>
                <a:latin typeface="+mj-lt"/>
              </a:rPr>
              <a:t> </a:t>
            </a:r>
            <a:r>
              <a:rPr lang="de-DE" b="0" i="0" dirty="0" err="1">
                <a:solidFill>
                  <a:srgbClr val="374151"/>
                </a:solidFill>
                <a:effectLst/>
                <a:latin typeface="+mj-lt"/>
              </a:rPr>
              <a:t>better</a:t>
            </a:r>
            <a:r>
              <a:rPr lang="de-DE" b="0" i="0" dirty="0">
                <a:solidFill>
                  <a:srgbClr val="374151"/>
                </a:solidFill>
                <a:effectLst/>
                <a:latin typeface="+mj-lt"/>
              </a:rPr>
              <a:t> </a:t>
            </a:r>
            <a:r>
              <a:rPr lang="de-DE" b="0" i="0" dirty="0" err="1">
                <a:solidFill>
                  <a:srgbClr val="374151"/>
                </a:solidFill>
                <a:effectLst/>
                <a:latin typeface="+mj-lt"/>
              </a:rPr>
              <a:t>as</a:t>
            </a:r>
            <a:r>
              <a:rPr lang="de-DE" b="0" i="0" dirty="0">
                <a:solidFill>
                  <a:srgbClr val="374151"/>
                </a:solidFill>
                <a:effectLst/>
                <a:latin typeface="+mj-lt"/>
              </a:rPr>
              <a:t> in </a:t>
            </a:r>
            <a:r>
              <a:rPr lang="de-DE" b="0" i="0" dirty="0" err="1">
                <a:solidFill>
                  <a:srgbClr val="374151"/>
                </a:solidFill>
                <a:effectLst/>
                <a:latin typeface="+mj-lt"/>
              </a:rPr>
              <a:t>reality</a:t>
            </a:r>
            <a:r>
              <a:rPr lang="de-DE" b="0" i="0" dirty="0">
                <a:solidFill>
                  <a:srgbClr val="374151"/>
                </a:solidFill>
                <a:effectLst/>
                <a:latin typeface="+mj-lt"/>
              </a:rPr>
              <a:t> </a:t>
            </a:r>
            <a:r>
              <a:rPr lang="de-DE" b="0" i="0" dirty="0" err="1">
                <a:solidFill>
                  <a:srgbClr val="374151"/>
                </a:solidFill>
                <a:effectLst/>
                <a:latin typeface="+mj-lt"/>
              </a:rPr>
              <a:t>because</a:t>
            </a:r>
            <a:r>
              <a:rPr lang="de-DE" b="0" i="0" dirty="0">
                <a:solidFill>
                  <a:srgbClr val="374151"/>
                </a:solidFill>
                <a:effectLst/>
                <a:latin typeface="+mj-lt"/>
              </a:rPr>
              <a:t> </a:t>
            </a:r>
            <a:r>
              <a:rPr lang="de-DE" b="0" i="0" dirty="0" err="1">
                <a:solidFill>
                  <a:srgbClr val="374151"/>
                </a:solidFill>
                <a:effectLst/>
                <a:latin typeface="+mj-lt"/>
              </a:rPr>
              <a:t>it</a:t>
            </a:r>
            <a:r>
              <a:rPr lang="de-DE" b="0" i="0" dirty="0">
                <a:solidFill>
                  <a:srgbClr val="374151"/>
                </a:solidFill>
                <a:effectLst/>
                <a:latin typeface="+mj-lt"/>
              </a:rPr>
              <a:t> </a:t>
            </a:r>
            <a:r>
              <a:rPr lang="de-DE" b="0" i="0" dirty="0" err="1">
                <a:solidFill>
                  <a:srgbClr val="374151"/>
                </a:solidFill>
                <a:effectLst/>
                <a:latin typeface="+mj-lt"/>
              </a:rPr>
              <a:t>has</a:t>
            </a:r>
            <a:r>
              <a:rPr lang="de-DE" b="0" i="0" dirty="0">
                <a:solidFill>
                  <a:srgbClr val="374151"/>
                </a:solidFill>
                <a:effectLst/>
                <a:latin typeface="+mj-lt"/>
              </a:rPr>
              <a:t> </a:t>
            </a:r>
            <a:r>
              <a:rPr lang="de-DE" b="0" i="0" dirty="0" err="1">
                <a:solidFill>
                  <a:srgbClr val="374151"/>
                </a:solidFill>
                <a:effectLst/>
                <a:latin typeface="+mj-lt"/>
              </a:rPr>
              <a:t>information</a:t>
            </a:r>
            <a:r>
              <a:rPr lang="de-DE" b="0" i="0" dirty="0">
                <a:solidFill>
                  <a:srgbClr val="374151"/>
                </a:solidFill>
                <a:effectLst/>
                <a:latin typeface="+mj-lt"/>
              </a:rPr>
              <a:t> </a:t>
            </a:r>
            <a:r>
              <a:rPr lang="de-DE" b="0" i="0" dirty="0" err="1">
                <a:solidFill>
                  <a:srgbClr val="374151"/>
                </a:solidFill>
                <a:effectLst/>
                <a:latin typeface="+mj-lt"/>
              </a:rPr>
              <a:t>about</a:t>
            </a:r>
            <a:r>
              <a:rPr lang="de-DE" b="0" i="0" dirty="0">
                <a:solidFill>
                  <a:srgbClr val="374151"/>
                </a:solidFill>
                <a:effectLst/>
                <a:latin typeface="+mj-lt"/>
              </a:rPr>
              <a:t> </a:t>
            </a:r>
            <a:r>
              <a:rPr lang="de-DE" b="0" i="0" dirty="0" err="1">
                <a:solidFill>
                  <a:srgbClr val="374151"/>
                </a:solidFill>
                <a:effectLst/>
                <a:latin typeface="+mj-lt"/>
              </a:rPr>
              <a:t>the</a:t>
            </a:r>
            <a:r>
              <a:rPr lang="de-DE" b="0" i="0" dirty="0">
                <a:solidFill>
                  <a:srgbClr val="374151"/>
                </a:solidFill>
                <a:effectLst/>
                <a:latin typeface="+mj-lt"/>
              </a:rPr>
              <a:t> </a:t>
            </a:r>
            <a:r>
              <a:rPr lang="de-DE" b="0" i="0" dirty="0" err="1">
                <a:solidFill>
                  <a:srgbClr val="374151"/>
                </a:solidFill>
                <a:effectLst/>
                <a:latin typeface="+mj-lt"/>
              </a:rPr>
              <a:t>future</a:t>
            </a:r>
            <a:r>
              <a:rPr lang="de-DE" b="0" i="0" dirty="0">
                <a:solidFill>
                  <a:srgbClr val="374151"/>
                </a:solidFill>
                <a:effectLst/>
                <a:latin typeface="+mj-lt"/>
              </a:rPr>
              <a:t>.</a:t>
            </a:r>
          </a:p>
          <a:p>
            <a:pPr marL="0" lvl="0" indent="0" algn="l" rtl="0">
              <a:spcBef>
                <a:spcPts val="0"/>
              </a:spcBef>
              <a:spcAft>
                <a:spcPts val="0"/>
              </a:spcAft>
              <a:buNone/>
            </a:pPr>
            <a:endParaRPr lang="de-DE" b="0" i="0" dirty="0">
              <a:solidFill>
                <a:srgbClr val="374151"/>
              </a:solidFill>
              <a:effectLst/>
              <a:latin typeface="+mj-lt"/>
            </a:endParaRPr>
          </a:p>
          <a:p>
            <a:pPr marL="0" lvl="0" indent="0" algn="l" rtl="0">
              <a:spcBef>
                <a:spcPts val="0"/>
              </a:spcBef>
              <a:spcAft>
                <a:spcPts val="0"/>
              </a:spcAft>
              <a:buNone/>
            </a:pPr>
            <a:r>
              <a:rPr lang="de-DE" b="0" i="0" dirty="0">
                <a:solidFill>
                  <a:srgbClr val="374151"/>
                </a:solidFill>
                <a:effectLst/>
                <a:latin typeface="+mj-lt"/>
              </a:rPr>
              <a:t>I </a:t>
            </a:r>
            <a:r>
              <a:rPr lang="de-DE" b="0" i="0" dirty="0" err="1">
                <a:solidFill>
                  <a:srgbClr val="374151"/>
                </a:solidFill>
                <a:effectLst/>
                <a:latin typeface="+mj-lt"/>
              </a:rPr>
              <a:t>hope</a:t>
            </a:r>
            <a:r>
              <a:rPr lang="de-DE" b="0" i="0" dirty="0">
                <a:solidFill>
                  <a:srgbClr val="374151"/>
                </a:solidFill>
                <a:effectLst/>
                <a:latin typeface="+mj-lt"/>
              </a:rPr>
              <a:t> I </a:t>
            </a:r>
            <a:r>
              <a:rPr lang="de-DE" b="0" i="0" dirty="0" err="1">
                <a:solidFill>
                  <a:srgbClr val="374151"/>
                </a:solidFill>
                <a:effectLst/>
                <a:latin typeface="+mj-lt"/>
              </a:rPr>
              <a:t>can</a:t>
            </a:r>
            <a:r>
              <a:rPr lang="de-DE" b="0" i="0" dirty="0">
                <a:solidFill>
                  <a:srgbClr val="374151"/>
                </a:solidFill>
                <a:effectLst/>
                <a:latin typeface="+mj-lt"/>
              </a:rPr>
              <a:t> </a:t>
            </a:r>
            <a:r>
              <a:rPr lang="de-DE" b="0" i="0" dirty="0" err="1">
                <a:solidFill>
                  <a:srgbClr val="374151"/>
                </a:solidFill>
                <a:effectLst/>
                <a:latin typeface="+mj-lt"/>
              </a:rPr>
              <a:t>make</a:t>
            </a:r>
            <a:r>
              <a:rPr lang="de-DE" b="0" i="0" dirty="0">
                <a:solidFill>
                  <a:srgbClr val="374151"/>
                </a:solidFill>
                <a:effectLst/>
                <a:latin typeface="+mj-lt"/>
              </a:rPr>
              <a:t> </a:t>
            </a:r>
            <a:r>
              <a:rPr lang="de-DE" b="0" i="0" dirty="0" err="1">
                <a:solidFill>
                  <a:srgbClr val="374151"/>
                </a:solidFill>
                <a:effectLst/>
                <a:latin typeface="+mj-lt"/>
              </a:rPr>
              <a:t>this</a:t>
            </a:r>
            <a:r>
              <a:rPr lang="de-DE" b="0" i="0" dirty="0">
                <a:solidFill>
                  <a:srgbClr val="374151"/>
                </a:solidFill>
                <a:effectLst/>
                <a:latin typeface="+mj-lt"/>
              </a:rPr>
              <a:t> </a:t>
            </a:r>
            <a:r>
              <a:rPr lang="de-DE" b="0" i="0" dirty="0" err="1">
                <a:solidFill>
                  <a:srgbClr val="374151"/>
                </a:solidFill>
                <a:effectLst/>
                <a:latin typeface="+mj-lt"/>
              </a:rPr>
              <a:t>more</a:t>
            </a:r>
            <a:r>
              <a:rPr lang="de-DE" b="0" i="0" dirty="0">
                <a:solidFill>
                  <a:srgbClr val="374151"/>
                </a:solidFill>
                <a:effectLst/>
                <a:latin typeface="+mj-lt"/>
              </a:rPr>
              <a:t> </a:t>
            </a:r>
            <a:r>
              <a:rPr lang="de-DE" b="0" i="0" dirty="0" err="1">
                <a:solidFill>
                  <a:srgbClr val="374151"/>
                </a:solidFill>
                <a:effectLst/>
                <a:latin typeface="+mj-lt"/>
              </a:rPr>
              <a:t>clear</a:t>
            </a:r>
            <a:r>
              <a:rPr lang="de-DE" b="0" i="0" dirty="0">
                <a:solidFill>
                  <a:srgbClr val="374151"/>
                </a:solidFill>
                <a:effectLst/>
                <a:latin typeface="+mj-lt"/>
              </a:rPr>
              <a:t> </a:t>
            </a:r>
            <a:r>
              <a:rPr lang="de-DE" b="0" i="0" dirty="0" err="1">
                <a:solidFill>
                  <a:srgbClr val="374151"/>
                </a:solidFill>
                <a:effectLst/>
                <a:latin typeface="+mj-lt"/>
              </a:rPr>
              <a:t>with</a:t>
            </a:r>
            <a:r>
              <a:rPr lang="de-DE" b="0" i="0" dirty="0">
                <a:solidFill>
                  <a:srgbClr val="374151"/>
                </a:solidFill>
                <a:effectLst/>
                <a:latin typeface="+mj-lt"/>
              </a:rPr>
              <a:t> </a:t>
            </a:r>
            <a:r>
              <a:rPr lang="de-DE" b="0" i="0" dirty="0" err="1">
                <a:solidFill>
                  <a:srgbClr val="374151"/>
                </a:solidFill>
                <a:effectLst/>
                <a:latin typeface="+mj-lt"/>
              </a:rPr>
              <a:t>the</a:t>
            </a:r>
            <a:r>
              <a:rPr lang="de-DE" b="0" i="0" dirty="0">
                <a:solidFill>
                  <a:srgbClr val="374151"/>
                </a:solidFill>
                <a:effectLst/>
                <a:latin typeface="+mj-lt"/>
              </a:rPr>
              <a:t> </a:t>
            </a:r>
            <a:r>
              <a:rPr lang="de-DE" b="0" i="0" dirty="0" err="1">
                <a:solidFill>
                  <a:srgbClr val="374151"/>
                </a:solidFill>
                <a:effectLst/>
                <a:latin typeface="+mj-lt"/>
              </a:rPr>
              <a:t>following</a:t>
            </a:r>
            <a:r>
              <a:rPr lang="de-DE" b="0" i="0" dirty="0">
                <a:solidFill>
                  <a:srgbClr val="374151"/>
                </a:solidFill>
                <a:effectLst/>
                <a:latin typeface="+mj-lt"/>
              </a:rPr>
              <a:t> </a:t>
            </a:r>
            <a:r>
              <a:rPr lang="de-DE" b="0" i="0" dirty="0" err="1">
                <a:solidFill>
                  <a:srgbClr val="374151"/>
                </a:solidFill>
                <a:effectLst/>
                <a:latin typeface="+mj-lt"/>
              </a:rPr>
              <a:t>example</a:t>
            </a:r>
            <a:r>
              <a:rPr lang="de-DE" b="0" i="0" dirty="0">
                <a:solidFill>
                  <a:srgbClr val="374151"/>
                </a:solidFill>
                <a:effectLst/>
                <a:latin typeface="+mj-lt"/>
              </a:rPr>
              <a:t>:</a:t>
            </a:r>
          </a:p>
          <a:p>
            <a:pPr marL="0" lvl="0" indent="0" algn="l" rtl="0">
              <a:spcBef>
                <a:spcPts val="0"/>
              </a:spcBef>
              <a:spcAft>
                <a:spcPts val="0"/>
              </a:spcAft>
              <a:buNone/>
            </a:pPr>
            <a:endParaRPr lang="de-DE" b="0" i="0" dirty="0">
              <a:solidFill>
                <a:srgbClr val="374151"/>
              </a:solidFill>
              <a:effectLst/>
              <a:latin typeface="+mj-lt"/>
            </a:endParaRPr>
          </a:p>
          <a:p>
            <a:pPr marL="0" lvl="0" indent="0" algn="l" rtl="0">
              <a:spcBef>
                <a:spcPts val="0"/>
              </a:spcBef>
              <a:spcAft>
                <a:spcPts val="0"/>
              </a:spcAft>
              <a:buNone/>
            </a:pPr>
            <a:r>
              <a:rPr lang="de-DE" dirty="0">
                <a:latin typeface="+mj-lt"/>
              </a:rPr>
              <a:t>The Moving </a:t>
            </a:r>
            <a:r>
              <a:rPr lang="de-DE" dirty="0" err="1">
                <a:latin typeface="+mj-lt"/>
              </a:rPr>
              <a:t>is</a:t>
            </a:r>
            <a:r>
              <a:rPr lang="de-DE" dirty="0">
                <a:latin typeface="+mj-lt"/>
              </a:rPr>
              <a:t> an </a:t>
            </a:r>
            <a:r>
              <a:rPr lang="de-DE" dirty="0" err="1">
                <a:latin typeface="+mj-lt"/>
              </a:rPr>
              <a:t>aggregated</a:t>
            </a:r>
            <a:r>
              <a:rPr lang="de-DE" dirty="0">
                <a:latin typeface="+mj-lt"/>
              </a:rPr>
              <a:t> </a:t>
            </a:r>
            <a:r>
              <a:rPr lang="de-DE" dirty="0" err="1">
                <a:latin typeface="+mj-lt"/>
              </a:rPr>
              <a:t>calculation</a:t>
            </a:r>
            <a:r>
              <a:rPr lang="de-DE" dirty="0">
                <a:latin typeface="+mj-lt"/>
              </a:rPr>
              <a:t> </a:t>
            </a:r>
            <a:r>
              <a:rPr lang="de-DE" dirty="0" err="1">
                <a:latin typeface="+mj-lt"/>
              </a:rPr>
              <a:t>with</a:t>
            </a:r>
            <a:r>
              <a:rPr lang="de-DE" dirty="0">
                <a:latin typeface="+mj-lt"/>
              </a:rPr>
              <a:t> </a:t>
            </a:r>
            <a:r>
              <a:rPr lang="de-DE" dirty="0" err="1">
                <a:latin typeface="+mj-lt"/>
              </a:rPr>
              <a:t>the</a:t>
            </a:r>
            <a:r>
              <a:rPr lang="de-DE" dirty="0">
                <a:latin typeface="+mj-lt"/>
              </a:rPr>
              <a:t> </a:t>
            </a:r>
            <a:r>
              <a:rPr lang="de-DE" dirty="0" err="1">
                <a:latin typeface="+mj-lt"/>
              </a:rPr>
              <a:t>past</a:t>
            </a:r>
            <a:r>
              <a:rPr lang="de-DE" dirty="0">
                <a:latin typeface="+mj-lt"/>
              </a:rPr>
              <a:t> </a:t>
            </a:r>
            <a:r>
              <a:rPr lang="de-DE" dirty="0" err="1">
                <a:latin typeface="+mj-lt"/>
              </a:rPr>
              <a:t>prices</a:t>
            </a:r>
            <a:r>
              <a:rPr lang="de-DE" dirty="0">
                <a:latin typeface="+mj-lt"/>
              </a:rPr>
              <a:t> AND </a:t>
            </a:r>
            <a:r>
              <a:rPr lang="de-DE" dirty="0" err="1">
                <a:latin typeface="+mj-lt"/>
              </a:rPr>
              <a:t>the</a:t>
            </a:r>
            <a:r>
              <a:rPr lang="de-DE" dirty="0">
                <a:latin typeface="+mj-lt"/>
              </a:rPr>
              <a:t> </a:t>
            </a:r>
            <a:r>
              <a:rPr lang="de-DE" dirty="0" err="1">
                <a:latin typeface="+mj-lt"/>
              </a:rPr>
              <a:t>current</a:t>
            </a:r>
            <a:r>
              <a:rPr lang="de-DE" dirty="0">
                <a:latin typeface="+mj-lt"/>
              </a:rPr>
              <a:t> </a:t>
            </a:r>
            <a:r>
              <a:rPr lang="de-DE" dirty="0" err="1">
                <a:latin typeface="+mj-lt"/>
              </a:rPr>
              <a:t>prices</a:t>
            </a:r>
            <a:r>
              <a:rPr lang="de-DE" dirty="0">
                <a:latin typeface="+mj-lt"/>
              </a:rPr>
              <a:t>. </a:t>
            </a:r>
            <a:r>
              <a:rPr lang="de-DE" dirty="0" err="1">
                <a:latin typeface="+mj-lt"/>
              </a:rPr>
              <a:t>Therefore</a:t>
            </a:r>
            <a:r>
              <a:rPr lang="de-DE" dirty="0">
                <a:latin typeface="+mj-lt"/>
              </a:rPr>
              <a:t> i </a:t>
            </a:r>
            <a:r>
              <a:rPr lang="de-DE" dirty="0" err="1">
                <a:latin typeface="+mj-lt"/>
              </a:rPr>
              <a:t>have</a:t>
            </a:r>
            <a:r>
              <a:rPr lang="de-DE" dirty="0">
                <a:latin typeface="+mj-lt"/>
              </a:rPr>
              <a:t> </a:t>
            </a:r>
            <a:r>
              <a:rPr lang="de-DE" dirty="0" err="1">
                <a:latin typeface="+mj-lt"/>
              </a:rPr>
              <a:t>set</a:t>
            </a:r>
            <a:r>
              <a:rPr lang="de-DE" dirty="0">
                <a:latin typeface="+mj-lt"/>
              </a:rPr>
              <a:t> an </a:t>
            </a:r>
            <a:r>
              <a:rPr lang="de-DE" dirty="0" err="1">
                <a:latin typeface="+mj-lt"/>
              </a:rPr>
              <a:t>offset</a:t>
            </a:r>
            <a:r>
              <a:rPr lang="de-DE" dirty="0">
                <a:latin typeface="+mj-lt"/>
              </a:rPr>
              <a:t> </a:t>
            </a:r>
            <a:r>
              <a:rPr lang="de-DE" dirty="0" err="1">
                <a:latin typeface="+mj-lt"/>
              </a:rPr>
              <a:t>to</a:t>
            </a:r>
            <a:r>
              <a:rPr lang="de-DE" dirty="0">
                <a:latin typeface="+mj-lt"/>
              </a:rPr>
              <a:t> </a:t>
            </a:r>
            <a:r>
              <a:rPr lang="de-DE" dirty="0" err="1">
                <a:latin typeface="+mj-lt"/>
              </a:rPr>
              <a:t>every</a:t>
            </a:r>
            <a:r>
              <a:rPr lang="de-DE" dirty="0">
                <a:latin typeface="+mj-lt"/>
              </a:rPr>
              <a:t> </a:t>
            </a:r>
            <a:r>
              <a:rPr lang="de-DE" dirty="0" err="1">
                <a:latin typeface="+mj-lt"/>
              </a:rPr>
              <a:t>indicator</a:t>
            </a:r>
            <a:r>
              <a:rPr lang="de-DE" dirty="0">
                <a:latin typeface="+mj-lt"/>
              </a:rPr>
              <a:t> so </a:t>
            </a:r>
            <a:r>
              <a:rPr lang="de-DE" dirty="0" err="1">
                <a:latin typeface="+mj-lt"/>
              </a:rPr>
              <a:t>that</a:t>
            </a:r>
            <a:r>
              <a:rPr lang="de-DE" dirty="0">
                <a:latin typeface="+mj-lt"/>
              </a:rPr>
              <a:t> </a:t>
            </a:r>
            <a:r>
              <a:rPr lang="de-DE" dirty="0" err="1">
                <a:latin typeface="+mj-lt"/>
              </a:rPr>
              <a:t>the</a:t>
            </a:r>
            <a:r>
              <a:rPr lang="de-DE" dirty="0">
                <a:latin typeface="+mj-lt"/>
              </a:rPr>
              <a:t> </a:t>
            </a:r>
            <a:r>
              <a:rPr lang="de-DE" dirty="0" err="1">
                <a:latin typeface="+mj-lt"/>
              </a:rPr>
              <a:t>calculation</a:t>
            </a:r>
            <a:r>
              <a:rPr lang="de-DE" dirty="0">
                <a:latin typeface="+mj-lt"/>
              </a:rPr>
              <a:t> </a:t>
            </a:r>
            <a:r>
              <a:rPr lang="de-DE" dirty="0" err="1">
                <a:latin typeface="+mj-lt"/>
              </a:rPr>
              <a:t>starts</a:t>
            </a:r>
            <a:r>
              <a:rPr lang="de-DE" dirty="0">
                <a:latin typeface="+mj-lt"/>
              </a:rPr>
              <a:t> </a:t>
            </a:r>
            <a:r>
              <a:rPr lang="de-DE" dirty="0" err="1">
                <a:latin typeface="+mj-lt"/>
              </a:rPr>
              <a:t>from</a:t>
            </a:r>
            <a:r>
              <a:rPr lang="de-DE" dirty="0">
                <a:latin typeface="+mj-lt"/>
              </a:rPr>
              <a:t> </a:t>
            </a:r>
            <a:r>
              <a:rPr lang="de-DE" dirty="0" err="1">
                <a:latin typeface="+mj-lt"/>
              </a:rPr>
              <a:t>the</a:t>
            </a:r>
            <a:r>
              <a:rPr lang="de-DE" dirty="0">
                <a:latin typeface="+mj-lt"/>
              </a:rPr>
              <a:t> </a:t>
            </a:r>
            <a:r>
              <a:rPr lang="de-DE" dirty="0" err="1">
                <a:latin typeface="+mj-lt"/>
              </a:rPr>
              <a:t>day</a:t>
            </a:r>
            <a:r>
              <a:rPr lang="de-DE" dirty="0">
                <a:latin typeface="+mj-lt"/>
              </a:rPr>
              <a:t> </a:t>
            </a:r>
            <a:r>
              <a:rPr lang="de-DE" dirty="0" err="1">
                <a:latin typeface="+mj-lt"/>
              </a:rPr>
              <a:t>before</a:t>
            </a:r>
            <a:r>
              <a:rPr lang="de-DE" dirty="0">
                <a:latin typeface="+mj-lt"/>
              </a:rPr>
              <a:t>. </a:t>
            </a:r>
            <a:r>
              <a:rPr lang="de-DE" dirty="0" err="1">
                <a:latin typeface="+mj-lt"/>
              </a:rPr>
              <a:t>Otherwise</a:t>
            </a:r>
            <a:r>
              <a:rPr lang="de-DE" dirty="0">
                <a:latin typeface="+mj-lt"/>
              </a:rPr>
              <a:t> </a:t>
            </a:r>
            <a:r>
              <a:rPr lang="de-DE" dirty="0" err="1">
                <a:latin typeface="+mj-lt"/>
              </a:rPr>
              <a:t>the</a:t>
            </a:r>
            <a:r>
              <a:rPr lang="de-DE" dirty="0">
                <a:latin typeface="+mj-lt"/>
              </a:rPr>
              <a:t> Observation will </a:t>
            </a:r>
            <a:r>
              <a:rPr lang="de-DE" dirty="0" err="1">
                <a:latin typeface="+mj-lt"/>
              </a:rPr>
              <a:t>have</a:t>
            </a:r>
            <a:r>
              <a:rPr lang="de-DE" dirty="0">
                <a:latin typeface="+mj-lt"/>
              </a:rPr>
              <a:t> </a:t>
            </a:r>
            <a:r>
              <a:rPr lang="de-DE" dirty="0" err="1">
                <a:latin typeface="+mj-lt"/>
              </a:rPr>
              <a:t>information</a:t>
            </a:r>
            <a:r>
              <a:rPr lang="de-DE" dirty="0">
                <a:latin typeface="+mj-lt"/>
              </a:rPr>
              <a:t> </a:t>
            </a:r>
            <a:r>
              <a:rPr lang="de-DE" dirty="0" err="1">
                <a:latin typeface="+mj-lt"/>
              </a:rPr>
              <a:t>from</a:t>
            </a:r>
            <a:r>
              <a:rPr lang="de-DE" dirty="0">
                <a:latin typeface="+mj-lt"/>
              </a:rPr>
              <a:t> </a:t>
            </a:r>
            <a:r>
              <a:rPr lang="de-DE" dirty="0" err="1">
                <a:latin typeface="+mj-lt"/>
              </a:rPr>
              <a:t>the</a:t>
            </a:r>
            <a:r>
              <a:rPr lang="de-DE" dirty="0">
                <a:latin typeface="+mj-lt"/>
              </a:rPr>
              <a:t> </a:t>
            </a:r>
            <a:r>
              <a:rPr lang="de-DE" dirty="0" err="1">
                <a:latin typeface="+mj-lt"/>
              </a:rPr>
              <a:t>future</a:t>
            </a:r>
            <a:r>
              <a:rPr lang="de-DE" dirty="0">
                <a:latin typeface="+mj-lt"/>
              </a:rPr>
              <a:t>.</a:t>
            </a:r>
          </a:p>
          <a:p>
            <a:pPr marL="0" lvl="0" indent="0" algn="l" rtl="0">
              <a:spcBef>
                <a:spcPts val="0"/>
              </a:spcBef>
              <a:spcAft>
                <a:spcPts val="0"/>
              </a:spcAft>
              <a:buNone/>
            </a:pPr>
            <a:endParaRPr lang="de-DE" dirty="0">
              <a:latin typeface="+mj-lt"/>
            </a:endParaRPr>
          </a:p>
          <a:p>
            <a:pPr marL="0" lvl="0" indent="0" algn="l" rtl="0">
              <a:spcBef>
                <a:spcPts val="0"/>
              </a:spcBef>
              <a:spcAft>
                <a:spcPts val="0"/>
              </a:spcAft>
              <a:buNone/>
            </a:pPr>
            <a:r>
              <a:rPr lang="de-DE" dirty="0">
                <a:latin typeface="+mj-lt"/>
              </a:rPr>
              <a:t>After </a:t>
            </a:r>
            <a:r>
              <a:rPr lang="de-DE" dirty="0" err="1">
                <a:latin typeface="+mj-lt"/>
              </a:rPr>
              <a:t>calculating</a:t>
            </a:r>
            <a:r>
              <a:rPr lang="de-DE" dirty="0">
                <a:latin typeface="+mj-lt"/>
              </a:rPr>
              <a:t> </a:t>
            </a:r>
            <a:r>
              <a:rPr lang="de-DE" dirty="0" err="1">
                <a:latin typeface="+mj-lt"/>
              </a:rPr>
              <a:t>each</a:t>
            </a:r>
            <a:r>
              <a:rPr lang="de-DE" dirty="0">
                <a:latin typeface="+mj-lt"/>
              </a:rPr>
              <a:t> </a:t>
            </a:r>
            <a:r>
              <a:rPr lang="de-DE" dirty="0" err="1">
                <a:latin typeface="+mj-lt"/>
              </a:rPr>
              <a:t>indicator</a:t>
            </a:r>
            <a:r>
              <a:rPr lang="de-DE" dirty="0">
                <a:latin typeface="+mj-lt"/>
              </a:rPr>
              <a:t> I also </a:t>
            </a:r>
            <a:r>
              <a:rPr lang="de-DE" dirty="0" err="1">
                <a:latin typeface="+mj-lt"/>
              </a:rPr>
              <a:t>dropped</a:t>
            </a:r>
            <a:r>
              <a:rPr lang="de-DE" dirty="0">
                <a:latin typeface="+mj-lt"/>
              </a:rPr>
              <a:t> </a:t>
            </a:r>
            <a:r>
              <a:rPr lang="de-DE" dirty="0" err="1">
                <a:latin typeface="+mj-lt"/>
              </a:rPr>
              <a:t>every</a:t>
            </a:r>
            <a:r>
              <a:rPr lang="de-DE" dirty="0">
                <a:latin typeface="+mj-lt"/>
              </a:rPr>
              <a:t> OLHC-</a:t>
            </a:r>
            <a:r>
              <a:rPr lang="de-DE" dirty="0" err="1">
                <a:latin typeface="+mj-lt"/>
              </a:rPr>
              <a:t>price</a:t>
            </a:r>
            <a:r>
              <a:rPr lang="de-DE" dirty="0">
                <a:latin typeface="+mj-lt"/>
              </a:rPr>
              <a:t> </a:t>
            </a:r>
            <a:r>
              <a:rPr lang="de-DE" dirty="0" err="1">
                <a:latin typeface="+mj-lt"/>
              </a:rPr>
              <a:t>because</a:t>
            </a:r>
            <a:r>
              <a:rPr lang="de-DE" dirty="0">
                <a:latin typeface="+mj-lt"/>
              </a:rPr>
              <a:t> </a:t>
            </a:r>
            <a:r>
              <a:rPr lang="de-DE" dirty="0" err="1">
                <a:latin typeface="+mj-lt"/>
              </a:rPr>
              <a:t>it</a:t>
            </a:r>
            <a:r>
              <a:rPr lang="de-DE" dirty="0">
                <a:latin typeface="+mj-lt"/>
              </a:rPr>
              <a:t> also </a:t>
            </a:r>
            <a:r>
              <a:rPr lang="de-DE" dirty="0" err="1">
                <a:latin typeface="+mj-lt"/>
              </a:rPr>
              <a:t>contains</a:t>
            </a:r>
            <a:r>
              <a:rPr lang="de-DE" dirty="0">
                <a:latin typeface="+mj-lt"/>
              </a:rPr>
              <a:t> </a:t>
            </a:r>
            <a:r>
              <a:rPr lang="de-DE" dirty="0" err="1">
                <a:latin typeface="+mj-lt"/>
              </a:rPr>
              <a:t>information</a:t>
            </a:r>
            <a:r>
              <a:rPr lang="de-DE" dirty="0">
                <a:latin typeface="+mj-lt"/>
              </a:rPr>
              <a:t> </a:t>
            </a:r>
            <a:r>
              <a:rPr lang="de-DE" dirty="0" err="1">
                <a:latin typeface="+mj-lt"/>
              </a:rPr>
              <a:t>about</a:t>
            </a:r>
            <a:r>
              <a:rPr lang="de-DE" dirty="0">
                <a:latin typeface="+mj-lt"/>
              </a:rPr>
              <a:t> </a:t>
            </a:r>
            <a:r>
              <a:rPr lang="de-DE" dirty="0" err="1">
                <a:latin typeface="+mj-lt"/>
              </a:rPr>
              <a:t>the</a:t>
            </a:r>
            <a:r>
              <a:rPr lang="de-DE" dirty="0">
                <a:latin typeface="+mj-lt"/>
              </a:rPr>
              <a:t> </a:t>
            </a:r>
            <a:r>
              <a:rPr lang="de-DE" dirty="0" err="1">
                <a:latin typeface="+mj-lt"/>
              </a:rPr>
              <a:t>future</a:t>
            </a:r>
            <a:r>
              <a:rPr lang="de-DE" dirty="0">
                <a:latin typeface="+mj-lt"/>
              </a:rPr>
              <a:t> and i was </a:t>
            </a:r>
            <a:r>
              <a:rPr lang="de-DE" dirty="0" err="1">
                <a:latin typeface="+mj-lt"/>
              </a:rPr>
              <a:t>left</a:t>
            </a:r>
            <a:r>
              <a:rPr lang="de-DE" dirty="0">
                <a:latin typeface="+mj-lt"/>
              </a:rPr>
              <a:t> </a:t>
            </a:r>
            <a:r>
              <a:rPr lang="de-DE" dirty="0" err="1">
                <a:latin typeface="+mj-lt"/>
              </a:rPr>
              <a:t>with</a:t>
            </a:r>
            <a:r>
              <a:rPr lang="de-DE" dirty="0">
                <a:latin typeface="+mj-lt"/>
              </a:rPr>
              <a:t> 60 different </a:t>
            </a:r>
            <a:r>
              <a:rPr lang="de-DE" dirty="0" err="1">
                <a:latin typeface="+mj-lt"/>
              </a:rPr>
              <a:t>indicators</a:t>
            </a:r>
            <a:r>
              <a:rPr lang="de-DE" dirty="0">
                <a:latin typeface="+mj-lt"/>
              </a:rPr>
              <a:t> and </a:t>
            </a:r>
            <a:r>
              <a:rPr lang="de-DE" dirty="0" err="1">
                <a:latin typeface="+mj-lt"/>
              </a:rPr>
              <a:t>the</a:t>
            </a:r>
            <a:r>
              <a:rPr lang="de-DE" dirty="0">
                <a:latin typeface="+mj-lt"/>
              </a:rPr>
              <a:t> </a:t>
            </a:r>
            <a:r>
              <a:rPr lang="de-DE" dirty="0" err="1">
                <a:latin typeface="+mj-lt"/>
              </a:rPr>
              <a:t>direction</a:t>
            </a:r>
            <a:r>
              <a:rPr lang="de-DE" dirty="0">
                <a:latin typeface="+mj-lt"/>
              </a:rPr>
              <a:t>.</a:t>
            </a:r>
          </a:p>
          <a:p>
            <a:pPr marL="0" lvl="0" indent="0" algn="l" rtl="0">
              <a:spcBef>
                <a:spcPts val="0"/>
              </a:spcBef>
              <a:spcAft>
                <a:spcPts val="0"/>
              </a:spcAft>
              <a:buNone/>
            </a:pPr>
            <a:endParaRPr lang="de-DE" dirty="0">
              <a:latin typeface="+mj-lt"/>
            </a:endParaRPr>
          </a:p>
          <a:p>
            <a:pPr marL="0" lvl="0" indent="0" algn="l" rtl="0">
              <a:spcBef>
                <a:spcPts val="0"/>
              </a:spcBef>
              <a:spcAft>
                <a:spcPts val="0"/>
              </a:spcAft>
              <a:buNone/>
            </a:pPr>
            <a:endParaRPr lang="de-DE" dirty="0">
              <a:latin typeface="+mj-lt"/>
            </a:endParaRPr>
          </a:p>
          <a:p>
            <a:pPr marL="0" lvl="0" indent="0" algn="l" rtl="0">
              <a:spcBef>
                <a:spcPts val="0"/>
              </a:spcBef>
              <a:spcAft>
                <a:spcPts val="0"/>
              </a:spcAft>
              <a:buNone/>
            </a:pPr>
            <a:endParaRPr lang="de-DE" dirty="0">
              <a:latin typeface="+mj-lt"/>
            </a:endParaRPr>
          </a:p>
          <a:p>
            <a:pPr marL="0" lvl="0" indent="0" algn="l" rtl="0">
              <a:spcBef>
                <a:spcPts val="0"/>
              </a:spcBef>
              <a:spcAft>
                <a:spcPts val="0"/>
              </a:spcAft>
              <a:buNone/>
            </a:pPr>
            <a:endParaRPr lang="de-DE" dirty="0">
              <a:latin typeface="+mj-lt"/>
            </a:endParaRPr>
          </a:p>
          <a:p>
            <a:pPr marL="0" lvl="0" indent="0" algn="l" rtl="0">
              <a:spcBef>
                <a:spcPts val="0"/>
              </a:spcBef>
              <a:spcAft>
                <a:spcPts val="0"/>
              </a:spcAft>
              <a:buNone/>
            </a:pPr>
            <a:endParaRPr lang="de-DE" dirty="0">
              <a:latin typeface="+mj-lt"/>
            </a:endParaRPr>
          </a:p>
          <a:p>
            <a:pPr marL="0" lvl="0" indent="0" algn="l" rtl="0">
              <a:spcBef>
                <a:spcPts val="0"/>
              </a:spcBef>
              <a:spcAft>
                <a:spcPts val="0"/>
              </a:spcAft>
              <a:buNone/>
            </a:pPr>
            <a:endParaRPr lang="de-DE" dirty="0">
              <a:latin typeface="+mj-lt"/>
            </a:endParaRPr>
          </a:p>
          <a:p>
            <a:pPr marL="0" lvl="0" indent="0" algn="l" rtl="0">
              <a:spcBef>
                <a:spcPts val="0"/>
              </a:spcBef>
              <a:spcAft>
                <a:spcPts val="0"/>
              </a:spcAft>
              <a:buNone/>
            </a:pPr>
            <a:endParaRPr lang="de-DE" dirty="0">
              <a:latin typeface="+mj-lt"/>
            </a:endParaRPr>
          </a:p>
          <a:p>
            <a:pPr marL="0" lvl="0" indent="0" algn="l" rtl="0">
              <a:spcBef>
                <a:spcPts val="0"/>
              </a:spcBef>
              <a:spcAft>
                <a:spcPts val="0"/>
              </a:spcAft>
              <a:buNone/>
            </a:pPr>
            <a:r>
              <a:rPr lang="de-DE" dirty="0" err="1">
                <a:latin typeface="+mj-lt"/>
              </a:rPr>
              <a:t>If</a:t>
            </a:r>
            <a:r>
              <a:rPr lang="de-DE" dirty="0">
                <a:latin typeface="+mj-lt"/>
              </a:rPr>
              <a:t> I </a:t>
            </a:r>
            <a:r>
              <a:rPr lang="de-DE" dirty="0" err="1">
                <a:latin typeface="+mj-lt"/>
              </a:rPr>
              <a:t>would</a:t>
            </a:r>
            <a:r>
              <a:rPr lang="de-DE" dirty="0">
                <a:latin typeface="+mj-lt"/>
              </a:rPr>
              <a:t> </a:t>
            </a:r>
            <a:r>
              <a:rPr lang="de-DE" dirty="0" err="1">
                <a:latin typeface="+mj-lt"/>
              </a:rPr>
              <a:t>let</a:t>
            </a:r>
            <a:r>
              <a:rPr lang="de-DE" dirty="0">
                <a:latin typeface="+mj-lt"/>
              </a:rPr>
              <a:t> </a:t>
            </a:r>
            <a:r>
              <a:rPr lang="de-DE" dirty="0" err="1">
                <a:latin typeface="+mj-lt"/>
              </a:rPr>
              <a:t>these</a:t>
            </a:r>
            <a:r>
              <a:rPr lang="de-DE" dirty="0">
                <a:latin typeface="+mj-lt"/>
              </a:rPr>
              <a:t> </a:t>
            </a:r>
            <a:r>
              <a:rPr lang="de-DE" dirty="0" err="1">
                <a:latin typeface="+mj-lt"/>
              </a:rPr>
              <a:t>Informations</a:t>
            </a:r>
            <a:r>
              <a:rPr lang="de-DE" dirty="0">
                <a:latin typeface="+mj-lt"/>
              </a:rPr>
              <a:t> in, </a:t>
            </a:r>
            <a:r>
              <a:rPr lang="de-DE" dirty="0" err="1">
                <a:latin typeface="+mj-lt"/>
              </a:rPr>
              <a:t>the</a:t>
            </a:r>
            <a:r>
              <a:rPr lang="de-DE" dirty="0">
                <a:latin typeface="+mj-lt"/>
              </a:rPr>
              <a:t> Model </a:t>
            </a:r>
            <a:r>
              <a:rPr lang="de-DE" dirty="0" err="1">
                <a:latin typeface="+mj-lt"/>
              </a:rPr>
              <a:t>would</a:t>
            </a:r>
            <a:r>
              <a:rPr lang="de-DE" dirty="0">
                <a:latin typeface="+mj-lt"/>
              </a:rPr>
              <a:t> </a:t>
            </a:r>
            <a:r>
              <a:rPr lang="de-DE" dirty="0" err="1">
                <a:latin typeface="+mj-lt"/>
              </a:rPr>
              <a:t>already</a:t>
            </a:r>
            <a:r>
              <a:rPr lang="de-DE" dirty="0">
                <a:latin typeface="+mj-lt"/>
              </a:rPr>
              <a:t> </a:t>
            </a:r>
            <a:r>
              <a:rPr lang="de-DE" dirty="0" err="1">
                <a:latin typeface="+mj-lt"/>
              </a:rPr>
              <a:t>have</a:t>
            </a:r>
            <a:r>
              <a:rPr lang="de-DE" dirty="0">
                <a:latin typeface="+mj-lt"/>
              </a:rPr>
              <a:t> all Information </a:t>
            </a:r>
            <a:r>
              <a:rPr lang="de-DE" dirty="0" err="1">
                <a:latin typeface="+mj-lt"/>
              </a:rPr>
              <a:t>needed</a:t>
            </a:r>
            <a:r>
              <a:rPr lang="de-DE" dirty="0">
                <a:latin typeface="+mj-lt"/>
              </a:rPr>
              <a:t> </a:t>
            </a:r>
            <a:r>
              <a:rPr lang="de-DE" dirty="0" err="1">
                <a:latin typeface="+mj-lt"/>
              </a:rPr>
              <a:t>to</a:t>
            </a:r>
            <a:r>
              <a:rPr lang="de-DE" dirty="0">
                <a:latin typeface="+mj-lt"/>
              </a:rPr>
              <a:t> </a:t>
            </a:r>
            <a:r>
              <a:rPr lang="de-DE" dirty="0" err="1">
                <a:latin typeface="+mj-lt"/>
              </a:rPr>
              <a:t>calculate</a:t>
            </a:r>
            <a:r>
              <a:rPr lang="de-DE" dirty="0">
                <a:latin typeface="+mj-lt"/>
              </a:rPr>
              <a:t> </a:t>
            </a:r>
            <a:r>
              <a:rPr lang="de-DE" dirty="0" err="1">
                <a:latin typeface="+mj-lt"/>
              </a:rPr>
              <a:t>the</a:t>
            </a:r>
            <a:r>
              <a:rPr lang="de-DE" dirty="0">
                <a:latin typeface="+mj-lt"/>
              </a:rPr>
              <a:t> </a:t>
            </a:r>
            <a:r>
              <a:rPr lang="de-DE" dirty="0" err="1">
                <a:latin typeface="+mj-lt"/>
              </a:rPr>
              <a:t>direction</a:t>
            </a:r>
            <a:r>
              <a:rPr lang="de-DE" dirty="0">
                <a:latin typeface="+mj-lt"/>
              </a:rPr>
              <a:t>. </a:t>
            </a:r>
            <a:endParaRPr dirty="0">
              <a:latin typeface="+mj-lt"/>
            </a:endParaRPr>
          </a:p>
        </p:txBody>
      </p:sp>
    </p:spTree>
    <p:extLst>
      <p:ext uri="{BB962C8B-B14F-4D97-AF65-F5344CB8AC3E}">
        <p14:creationId xmlns:p14="http://schemas.microsoft.com/office/powerpoint/2010/main" val="2299396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561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18975" y="2686525"/>
            <a:ext cx="6705900" cy="1401000"/>
          </a:xfrm>
          <a:prstGeom prst="rect">
            <a:avLst/>
          </a:prstGeom>
          <a:solidFill>
            <a:schemeClr val="lt1"/>
          </a:solidFill>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b="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219125" y="4186475"/>
            <a:ext cx="6705900" cy="341400"/>
          </a:xfrm>
          <a:prstGeom prst="rect">
            <a:avLst/>
          </a:prstGeom>
          <a:solidFill>
            <a:schemeClr val="lt1"/>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latin typeface="Work Sans"/>
                <a:ea typeface="Work Sans"/>
                <a:cs typeface="Work Sans"/>
                <a:sym typeface="Work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988"/>
        <p:cNvGrpSpPr/>
        <p:nvPr/>
      </p:nvGrpSpPr>
      <p:grpSpPr>
        <a:xfrm>
          <a:off x="0" y="0"/>
          <a:ext cx="0" cy="0"/>
          <a:chOff x="0" y="0"/>
          <a:chExt cx="0" cy="0"/>
        </a:xfrm>
      </p:grpSpPr>
      <p:sp>
        <p:nvSpPr>
          <p:cNvPr id="989" name="Google Shape;98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90" name="Google Shape;990;p19"/>
          <p:cNvSpPr txBox="1">
            <a:spLocks noGrp="1"/>
          </p:cNvSpPr>
          <p:nvPr>
            <p:ph type="subTitle" idx="1"/>
          </p:nvPr>
        </p:nvSpPr>
        <p:spPr>
          <a:xfrm>
            <a:off x="719999" y="1697873"/>
            <a:ext cx="2396100" cy="106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91" name="Google Shape;991;p19"/>
          <p:cNvSpPr txBox="1">
            <a:spLocks noGrp="1"/>
          </p:cNvSpPr>
          <p:nvPr>
            <p:ph type="subTitle" idx="2"/>
          </p:nvPr>
        </p:nvSpPr>
        <p:spPr>
          <a:xfrm>
            <a:off x="3373950" y="1697882"/>
            <a:ext cx="2396100" cy="106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92" name="Google Shape;992;p19"/>
          <p:cNvSpPr txBox="1">
            <a:spLocks noGrp="1"/>
          </p:cNvSpPr>
          <p:nvPr>
            <p:ph type="subTitle" idx="3"/>
          </p:nvPr>
        </p:nvSpPr>
        <p:spPr>
          <a:xfrm>
            <a:off x="719999" y="3276572"/>
            <a:ext cx="2396100" cy="106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93" name="Google Shape;993;p19"/>
          <p:cNvSpPr txBox="1">
            <a:spLocks noGrp="1"/>
          </p:cNvSpPr>
          <p:nvPr>
            <p:ph type="subTitle" idx="4"/>
          </p:nvPr>
        </p:nvSpPr>
        <p:spPr>
          <a:xfrm>
            <a:off x="3373950" y="3276572"/>
            <a:ext cx="2396100" cy="106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94" name="Google Shape;994;p19"/>
          <p:cNvSpPr txBox="1">
            <a:spLocks noGrp="1"/>
          </p:cNvSpPr>
          <p:nvPr>
            <p:ph type="subTitle" idx="5"/>
          </p:nvPr>
        </p:nvSpPr>
        <p:spPr>
          <a:xfrm>
            <a:off x="6027901" y="1697882"/>
            <a:ext cx="2396100" cy="106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95" name="Google Shape;995;p19"/>
          <p:cNvSpPr txBox="1">
            <a:spLocks noGrp="1"/>
          </p:cNvSpPr>
          <p:nvPr>
            <p:ph type="subTitle" idx="6"/>
          </p:nvPr>
        </p:nvSpPr>
        <p:spPr>
          <a:xfrm>
            <a:off x="6027901" y="3276572"/>
            <a:ext cx="2396100" cy="106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96" name="Google Shape;996;p19"/>
          <p:cNvSpPr txBox="1">
            <a:spLocks noGrp="1"/>
          </p:cNvSpPr>
          <p:nvPr>
            <p:ph type="subTitle" idx="7"/>
          </p:nvPr>
        </p:nvSpPr>
        <p:spPr>
          <a:xfrm>
            <a:off x="720149" y="1328650"/>
            <a:ext cx="2395800" cy="37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97" name="Google Shape;997;p19"/>
          <p:cNvSpPr txBox="1">
            <a:spLocks noGrp="1"/>
          </p:cNvSpPr>
          <p:nvPr>
            <p:ph type="subTitle" idx="8"/>
          </p:nvPr>
        </p:nvSpPr>
        <p:spPr>
          <a:xfrm>
            <a:off x="3373950" y="1328655"/>
            <a:ext cx="2395800" cy="37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98" name="Google Shape;998;p19"/>
          <p:cNvSpPr txBox="1">
            <a:spLocks noGrp="1"/>
          </p:cNvSpPr>
          <p:nvPr>
            <p:ph type="subTitle" idx="9"/>
          </p:nvPr>
        </p:nvSpPr>
        <p:spPr>
          <a:xfrm>
            <a:off x="6028051" y="1328655"/>
            <a:ext cx="2395800" cy="37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99" name="Google Shape;999;p19"/>
          <p:cNvSpPr txBox="1">
            <a:spLocks noGrp="1"/>
          </p:cNvSpPr>
          <p:nvPr>
            <p:ph type="subTitle" idx="13"/>
          </p:nvPr>
        </p:nvSpPr>
        <p:spPr>
          <a:xfrm>
            <a:off x="719999" y="2904443"/>
            <a:ext cx="2396100" cy="37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00" name="Google Shape;1000;p19"/>
          <p:cNvSpPr txBox="1">
            <a:spLocks noGrp="1"/>
          </p:cNvSpPr>
          <p:nvPr>
            <p:ph type="subTitle" idx="14"/>
          </p:nvPr>
        </p:nvSpPr>
        <p:spPr>
          <a:xfrm>
            <a:off x="3373950" y="2904443"/>
            <a:ext cx="2395800" cy="37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01" name="Google Shape;1001;p19"/>
          <p:cNvSpPr txBox="1">
            <a:spLocks noGrp="1"/>
          </p:cNvSpPr>
          <p:nvPr>
            <p:ph type="subTitle" idx="15"/>
          </p:nvPr>
        </p:nvSpPr>
        <p:spPr>
          <a:xfrm>
            <a:off x="6028051" y="2904443"/>
            <a:ext cx="2395800" cy="37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002" name="Google Shape;1002;p19"/>
          <p:cNvGrpSpPr/>
          <p:nvPr/>
        </p:nvGrpSpPr>
        <p:grpSpPr>
          <a:xfrm>
            <a:off x="-29650" y="4573100"/>
            <a:ext cx="9205025" cy="491921"/>
            <a:chOff x="-29650" y="4573100"/>
            <a:chExt cx="9205025" cy="491921"/>
          </a:xfrm>
        </p:grpSpPr>
        <p:grpSp>
          <p:nvGrpSpPr>
            <p:cNvPr id="1003" name="Google Shape;1003;p19"/>
            <p:cNvGrpSpPr/>
            <p:nvPr/>
          </p:nvGrpSpPr>
          <p:grpSpPr>
            <a:xfrm>
              <a:off x="-8997" y="4603999"/>
              <a:ext cx="9148780" cy="331069"/>
              <a:chOff x="-8997" y="4603999"/>
              <a:chExt cx="9148780" cy="331069"/>
            </a:xfrm>
          </p:grpSpPr>
          <p:sp>
            <p:nvSpPr>
              <p:cNvPr id="1004" name="Google Shape;1004;p19"/>
              <p:cNvSpPr/>
              <p:nvPr/>
            </p:nvSpPr>
            <p:spPr>
              <a:xfrm flipH="1">
                <a:off x="5642880" y="4697909"/>
                <a:ext cx="85283" cy="237129"/>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9"/>
              <p:cNvSpPr/>
              <p:nvPr/>
            </p:nvSpPr>
            <p:spPr>
              <a:xfrm flipH="1">
                <a:off x="5520534" y="4803775"/>
                <a:ext cx="67018" cy="131263"/>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9"/>
              <p:cNvSpPr/>
              <p:nvPr/>
            </p:nvSpPr>
            <p:spPr>
              <a:xfrm flipH="1">
                <a:off x="5391680" y="4844920"/>
                <a:ext cx="61704" cy="90118"/>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9"/>
              <p:cNvSpPr/>
              <p:nvPr/>
            </p:nvSpPr>
            <p:spPr>
              <a:xfrm flipH="1">
                <a:off x="5257511" y="4739966"/>
                <a:ext cx="67018" cy="195073"/>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9"/>
              <p:cNvSpPr/>
              <p:nvPr/>
            </p:nvSpPr>
            <p:spPr>
              <a:xfrm flipH="1">
                <a:off x="5125933" y="4815879"/>
                <a:ext cx="67084" cy="119159"/>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9"/>
              <p:cNvSpPr/>
              <p:nvPr/>
            </p:nvSpPr>
            <p:spPr>
              <a:xfrm flipH="1">
                <a:off x="4994422" y="4831590"/>
                <a:ext cx="67084" cy="103449"/>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9"/>
              <p:cNvSpPr/>
              <p:nvPr/>
            </p:nvSpPr>
            <p:spPr>
              <a:xfrm flipH="1">
                <a:off x="4861980" y="4763169"/>
                <a:ext cx="68878" cy="17186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9"/>
              <p:cNvSpPr/>
              <p:nvPr/>
            </p:nvSpPr>
            <p:spPr>
              <a:xfrm flipH="1">
                <a:off x="4727745" y="4740877"/>
                <a:ext cx="74258" cy="194161"/>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9"/>
              <p:cNvSpPr/>
              <p:nvPr/>
            </p:nvSpPr>
            <p:spPr>
              <a:xfrm flipH="1">
                <a:off x="4594440" y="4603999"/>
                <a:ext cx="77844" cy="331039"/>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9"/>
              <p:cNvSpPr/>
              <p:nvPr/>
            </p:nvSpPr>
            <p:spPr>
              <a:xfrm flipH="1">
                <a:off x="4466449" y="4773469"/>
                <a:ext cx="70671" cy="161569"/>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9"/>
              <p:cNvSpPr/>
              <p:nvPr/>
            </p:nvSpPr>
            <p:spPr>
              <a:xfrm flipH="1">
                <a:off x="4331417" y="4768635"/>
                <a:ext cx="77778" cy="166403"/>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9"/>
              <p:cNvSpPr/>
              <p:nvPr/>
            </p:nvSpPr>
            <p:spPr>
              <a:xfrm flipH="1">
                <a:off x="4201632" y="4855797"/>
                <a:ext cx="74191" cy="79241"/>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9"/>
              <p:cNvSpPr/>
              <p:nvPr/>
            </p:nvSpPr>
            <p:spPr>
              <a:xfrm flipH="1">
                <a:off x="4072778" y="4749262"/>
                <a:ext cx="68878" cy="185776"/>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9"/>
              <p:cNvSpPr/>
              <p:nvPr/>
            </p:nvSpPr>
            <p:spPr>
              <a:xfrm flipH="1">
                <a:off x="7230409" y="4803738"/>
                <a:ext cx="67084" cy="13130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9"/>
              <p:cNvSpPr/>
              <p:nvPr/>
            </p:nvSpPr>
            <p:spPr>
              <a:xfrm flipH="1">
                <a:off x="7101621" y="4844920"/>
                <a:ext cx="61571" cy="9011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9"/>
              <p:cNvSpPr/>
              <p:nvPr/>
            </p:nvSpPr>
            <p:spPr>
              <a:xfrm flipH="1">
                <a:off x="6967320"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9"/>
              <p:cNvSpPr/>
              <p:nvPr/>
            </p:nvSpPr>
            <p:spPr>
              <a:xfrm flipH="1">
                <a:off x="6835783" y="4815842"/>
                <a:ext cx="67018" cy="119197"/>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9"/>
              <p:cNvSpPr/>
              <p:nvPr/>
            </p:nvSpPr>
            <p:spPr>
              <a:xfrm flipH="1">
                <a:off x="6704272"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9"/>
              <p:cNvSpPr/>
              <p:nvPr/>
            </p:nvSpPr>
            <p:spPr>
              <a:xfrm flipH="1">
                <a:off x="6571764" y="4763169"/>
                <a:ext cx="68878" cy="17186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9"/>
              <p:cNvSpPr/>
              <p:nvPr/>
            </p:nvSpPr>
            <p:spPr>
              <a:xfrm flipH="1">
                <a:off x="6437595" y="4740877"/>
                <a:ext cx="74191" cy="194161"/>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9"/>
              <p:cNvSpPr/>
              <p:nvPr/>
            </p:nvSpPr>
            <p:spPr>
              <a:xfrm flipH="1">
                <a:off x="6304224" y="4604036"/>
                <a:ext cx="77911" cy="331002"/>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9"/>
              <p:cNvSpPr/>
              <p:nvPr/>
            </p:nvSpPr>
            <p:spPr>
              <a:xfrm flipH="1">
                <a:off x="6176365"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9"/>
              <p:cNvSpPr/>
              <p:nvPr/>
            </p:nvSpPr>
            <p:spPr>
              <a:xfrm flipH="1">
                <a:off x="6041201" y="4768673"/>
                <a:ext cx="77844" cy="166366"/>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9"/>
              <p:cNvSpPr/>
              <p:nvPr/>
            </p:nvSpPr>
            <p:spPr>
              <a:xfrm flipH="1">
                <a:off x="5911416" y="4855797"/>
                <a:ext cx="74191" cy="79241"/>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9"/>
              <p:cNvSpPr/>
              <p:nvPr/>
            </p:nvSpPr>
            <p:spPr>
              <a:xfrm flipH="1">
                <a:off x="5782694" y="4749262"/>
                <a:ext cx="68745" cy="185776"/>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9"/>
              <p:cNvSpPr/>
              <p:nvPr/>
            </p:nvSpPr>
            <p:spPr>
              <a:xfrm flipH="1">
                <a:off x="3801452" y="4697909"/>
                <a:ext cx="85283" cy="23712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9"/>
              <p:cNvSpPr/>
              <p:nvPr/>
            </p:nvSpPr>
            <p:spPr>
              <a:xfrm flipH="1">
                <a:off x="3679106" y="4803738"/>
                <a:ext cx="67018" cy="13130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9"/>
              <p:cNvSpPr/>
              <p:nvPr/>
            </p:nvSpPr>
            <p:spPr>
              <a:xfrm flipH="1">
                <a:off x="3550384" y="4844920"/>
                <a:ext cx="61571" cy="9011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9"/>
              <p:cNvSpPr/>
              <p:nvPr/>
            </p:nvSpPr>
            <p:spPr>
              <a:xfrm flipH="1">
                <a:off x="3416083"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9"/>
              <p:cNvSpPr/>
              <p:nvPr/>
            </p:nvSpPr>
            <p:spPr>
              <a:xfrm flipH="1">
                <a:off x="3284571" y="4815879"/>
                <a:ext cx="67018" cy="119159"/>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9"/>
              <p:cNvSpPr/>
              <p:nvPr/>
            </p:nvSpPr>
            <p:spPr>
              <a:xfrm flipH="1">
                <a:off x="3153060"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9"/>
              <p:cNvSpPr/>
              <p:nvPr/>
            </p:nvSpPr>
            <p:spPr>
              <a:xfrm flipH="1">
                <a:off x="3941266" y="4749262"/>
                <a:ext cx="68878" cy="185776"/>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9"/>
              <p:cNvSpPr/>
              <p:nvPr/>
            </p:nvSpPr>
            <p:spPr>
              <a:xfrm flipH="1">
                <a:off x="8535626" y="4697909"/>
                <a:ext cx="85283" cy="23712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9"/>
              <p:cNvSpPr/>
              <p:nvPr/>
            </p:nvSpPr>
            <p:spPr>
              <a:xfrm flipH="1">
                <a:off x="124308" y="4740877"/>
                <a:ext cx="74258" cy="194161"/>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9"/>
              <p:cNvSpPr/>
              <p:nvPr/>
            </p:nvSpPr>
            <p:spPr>
              <a:xfrm flipH="1">
                <a:off x="-8997" y="4603999"/>
                <a:ext cx="77778" cy="331039"/>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9"/>
              <p:cNvSpPr/>
              <p:nvPr/>
            </p:nvSpPr>
            <p:spPr>
              <a:xfrm flipH="1">
                <a:off x="9069112" y="4773469"/>
                <a:ext cx="70671" cy="161569"/>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9"/>
              <p:cNvSpPr/>
              <p:nvPr/>
            </p:nvSpPr>
            <p:spPr>
              <a:xfrm flipH="1">
                <a:off x="8933947" y="4768635"/>
                <a:ext cx="77844" cy="166403"/>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9"/>
              <p:cNvSpPr/>
              <p:nvPr/>
            </p:nvSpPr>
            <p:spPr>
              <a:xfrm flipH="1">
                <a:off x="8804229" y="4855797"/>
                <a:ext cx="74390" cy="79241"/>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9"/>
              <p:cNvSpPr/>
              <p:nvPr/>
            </p:nvSpPr>
            <p:spPr>
              <a:xfrm flipH="1">
                <a:off x="8675440" y="4749262"/>
                <a:ext cx="68878" cy="185776"/>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9"/>
              <p:cNvSpPr/>
              <p:nvPr/>
            </p:nvSpPr>
            <p:spPr>
              <a:xfrm flipH="1">
                <a:off x="2749226" y="4604005"/>
                <a:ext cx="85274" cy="331062"/>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9"/>
              <p:cNvSpPr/>
              <p:nvPr/>
            </p:nvSpPr>
            <p:spPr>
              <a:xfrm flipH="1">
                <a:off x="2626881" y="4803775"/>
                <a:ext cx="67018" cy="131282"/>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9"/>
              <p:cNvSpPr/>
              <p:nvPr/>
            </p:nvSpPr>
            <p:spPr>
              <a:xfrm flipH="1">
                <a:off x="2498159"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9"/>
              <p:cNvSpPr/>
              <p:nvPr/>
            </p:nvSpPr>
            <p:spPr>
              <a:xfrm flipH="1">
                <a:off x="2363857"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9"/>
              <p:cNvSpPr/>
              <p:nvPr/>
            </p:nvSpPr>
            <p:spPr>
              <a:xfrm flipH="1">
                <a:off x="2232412" y="4815879"/>
                <a:ext cx="67084" cy="119159"/>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9"/>
              <p:cNvSpPr/>
              <p:nvPr/>
            </p:nvSpPr>
            <p:spPr>
              <a:xfrm flipH="1">
                <a:off x="2100834"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9"/>
              <p:cNvSpPr/>
              <p:nvPr/>
            </p:nvSpPr>
            <p:spPr>
              <a:xfrm flipH="1">
                <a:off x="1968459" y="4763169"/>
                <a:ext cx="68745" cy="171869"/>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9"/>
              <p:cNvSpPr/>
              <p:nvPr/>
            </p:nvSpPr>
            <p:spPr>
              <a:xfrm flipH="1">
                <a:off x="1834092" y="4740877"/>
                <a:ext cx="74258" cy="194161"/>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9"/>
              <p:cNvSpPr/>
              <p:nvPr/>
            </p:nvSpPr>
            <p:spPr>
              <a:xfrm flipH="1">
                <a:off x="1700787" y="4603999"/>
                <a:ext cx="77844" cy="331039"/>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9"/>
              <p:cNvSpPr/>
              <p:nvPr/>
            </p:nvSpPr>
            <p:spPr>
              <a:xfrm flipH="1">
                <a:off x="1572928"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9"/>
              <p:cNvSpPr/>
              <p:nvPr/>
            </p:nvSpPr>
            <p:spPr>
              <a:xfrm flipH="1">
                <a:off x="1437763" y="4768635"/>
                <a:ext cx="77844" cy="166403"/>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9"/>
              <p:cNvSpPr/>
              <p:nvPr/>
            </p:nvSpPr>
            <p:spPr>
              <a:xfrm flipH="1">
                <a:off x="1308045" y="4855797"/>
                <a:ext cx="74258" cy="79241"/>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9"/>
              <p:cNvSpPr/>
              <p:nvPr/>
            </p:nvSpPr>
            <p:spPr>
              <a:xfrm flipH="1">
                <a:off x="1179257" y="4749262"/>
                <a:ext cx="68878" cy="185776"/>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9"/>
              <p:cNvSpPr/>
              <p:nvPr/>
            </p:nvSpPr>
            <p:spPr>
              <a:xfrm flipH="1">
                <a:off x="3017829" y="4855797"/>
                <a:ext cx="74258" cy="79241"/>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9"/>
              <p:cNvSpPr/>
              <p:nvPr/>
            </p:nvSpPr>
            <p:spPr>
              <a:xfrm flipH="1">
                <a:off x="2889040" y="4749262"/>
                <a:ext cx="68878" cy="185776"/>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9"/>
              <p:cNvSpPr/>
              <p:nvPr/>
            </p:nvSpPr>
            <p:spPr>
              <a:xfrm flipH="1">
                <a:off x="907931" y="4697909"/>
                <a:ext cx="85283" cy="237129"/>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9"/>
              <p:cNvSpPr/>
              <p:nvPr/>
            </p:nvSpPr>
            <p:spPr>
              <a:xfrm flipH="1">
                <a:off x="785519" y="4803775"/>
                <a:ext cx="67084" cy="13128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9"/>
              <p:cNvSpPr/>
              <p:nvPr/>
            </p:nvSpPr>
            <p:spPr>
              <a:xfrm flipH="1">
                <a:off x="656731"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9"/>
              <p:cNvSpPr/>
              <p:nvPr/>
            </p:nvSpPr>
            <p:spPr>
              <a:xfrm flipH="1">
                <a:off x="522496" y="4739966"/>
                <a:ext cx="67084" cy="195073"/>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9"/>
              <p:cNvSpPr/>
              <p:nvPr/>
            </p:nvSpPr>
            <p:spPr>
              <a:xfrm flipH="1">
                <a:off x="390984" y="4815842"/>
                <a:ext cx="67084" cy="119197"/>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9"/>
              <p:cNvSpPr/>
              <p:nvPr/>
            </p:nvSpPr>
            <p:spPr>
              <a:xfrm flipH="1">
                <a:off x="259473" y="4831590"/>
                <a:ext cx="67084" cy="103449"/>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9"/>
              <p:cNvSpPr/>
              <p:nvPr/>
            </p:nvSpPr>
            <p:spPr>
              <a:xfrm flipH="1">
                <a:off x="1047745" y="4749262"/>
                <a:ext cx="68745" cy="185776"/>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9"/>
              <p:cNvSpPr/>
              <p:nvPr/>
            </p:nvSpPr>
            <p:spPr>
              <a:xfrm flipH="1">
                <a:off x="8413347" y="4803775"/>
                <a:ext cx="67084" cy="13128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9"/>
              <p:cNvSpPr/>
              <p:nvPr/>
            </p:nvSpPr>
            <p:spPr>
              <a:xfrm flipH="1">
                <a:off x="8284559"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9"/>
              <p:cNvSpPr/>
              <p:nvPr/>
            </p:nvSpPr>
            <p:spPr>
              <a:xfrm flipH="1">
                <a:off x="8150257"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9"/>
              <p:cNvSpPr/>
              <p:nvPr/>
            </p:nvSpPr>
            <p:spPr>
              <a:xfrm flipH="1">
                <a:off x="8018746" y="4815879"/>
                <a:ext cx="67018" cy="119159"/>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9"/>
              <p:cNvSpPr/>
              <p:nvPr/>
            </p:nvSpPr>
            <p:spPr>
              <a:xfrm flipH="1">
                <a:off x="7887168" y="4831590"/>
                <a:ext cx="67084" cy="103449"/>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9"/>
              <p:cNvSpPr/>
              <p:nvPr/>
            </p:nvSpPr>
            <p:spPr>
              <a:xfrm flipH="1">
                <a:off x="7754726" y="4763169"/>
                <a:ext cx="68878" cy="171869"/>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9"/>
              <p:cNvSpPr/>
              <p:nvPr/>
            </p:nvSpPr>
            <p:spPr>
              <a:xfrm flipH="1">
                <a:off x="7620491" y="4740877"/>
                <a:ext cx="74258" cy="194161"/>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9"/>
              <p:cNvSpPr/>
              <p:nvPr/>
            </p:nvSpPr>
            <p:spPr>
              <a:xfrm flipH="1">
                <a:off x="7487186" y="4603999"/>
                <a:ext cx="77844" cy="331039"/>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9"/>
              <p:cNvSpPr/>
              <p:nvPr/>
            </p:nvSpPr>
            <p:spPr>
              <a:xfrm flipH="1">
                <a:off x="7359328"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19"/>
            <p:cNvGrpSpPr/>
            <p:nvPr/>
          </p:nvGrpSpPr>
          <p:grpSpPr>
            <a:xfrm>
              <a:off x="-1" y="4935256"/>
              <a:ext cx="9144134" cy="129765"/>
              <a:chOff x="237925" y="603400"/>
              <a:chExt cx="3162200" cy="44875"/>
            </a:xfrm>
          </p:grpSpPr>
          <p:sp>
            <p:nvSpPr>
              <p:cNvPr id="1075" name="Google Shape;1075;p19"/>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9"/>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7" name="Google Shape;1077;p19"/>
            <p:cNvSpPr/>
            <p:nvPr/>
          </p:nvSpPr>
          <p:spPr>
            <a:xfrm>
              <a:off x="-29650" y="4573100"/>
              <a:ext cx="9205025" cy="305100"/>
            </a:xfrm>
            <a:custGeom>
              <a:avLst/>
              <a:gdLst/>
              <a:ahLst/>
              <a:cxnLst/>
              <a:rect l="l" t="t" r="r" b="b"/>
              <a:pathLst>
                <a:path w="368201" h="12204" extrusionOk="0">
                  <a:moveTo>
                    <a:pt x="0" y="0"/>
                  </a:moveTo>
                  <a:lnTo>
                    <a:pt x="16966" y="11608"/>
                  </a:lnTo>
                  <a:lnTo>
                    <a:pt x="40481" y="4167"/>
                  </a:lnTo>
                  <a:lnTo>
                    <a:pt x="62508" y="9525"/>
                  </a:lnTo>
                  <a:lnTo>
                    <a:pt x="112514" y="893"/>
                  </a:lnTo>
                  <a:lnTo>
                    <a:pt x="146447" y="10715"/>
                  </a:lnTo>
                  <a:lnTo>
                    <a:pt x="185738" y="3274"/>
                  </a:lnTo>
                  <a:lnTo>
                    <a:pt x="219670" y="12204"/>
                  </a:lnTo>
                  <a:lnTo>
                    <a:pt x="256580" y="0"/>
                  </a:lnTo>
                  <a:lnTo>
                    <a:pt x="281583" y="8929"/>
                  </a:lnTo>
                  <a:lnTo>
                    <a:pt x="305395" y="1488"/>
                  </a:lnTo>
                  <a:lnTo>
                    <a:pt x="337840" y="9525"/>
                  </a:lnTo>
                  <a:lnTo>
                    <a:pt x="368201" y="5953"/>
                  </a:lnTo>
                </a:path>
              </a:pathLst>
            </a:custGeom>
            <a:noFill/>
            <a:ln w="28575" cap="flat" cmpd="sng">
              <a:solidFill>
                <a:schemeClr val="dk2"/>
              </a:solidFill>
              <a:prstDash val="solid"/>
              <a:round/>
              <a:headEnd type="none" w="med" len="med"/>
              <a:tailEnd type="none" w="med" len="med"/>
            </a:ln>
          </p:spPr>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89"/>
        <p:cNvGrpSpPr/>
        <p:nvPr/>
      </p:nvGrpSpPr>
      <p:grpSpPr>
        <a:xfrm>
          <a:off x="0" y="0"/>
          <a:ext cx="0" cy="0"/>
          <a:chOff x="0" y="0"/>
          <a:chExt cx="0" cy="0"/>
        </a:xfrm>
      </p:grpSpPr>
      <p:grpSp>
        <p:nvGrpSpPr>
          <p:cNvPr id="1090" name="Google Shape;1090;p22"/>
          <p:cNvGrpSpPr/>
          <p:nvPr/>
        </p:nvGrpSpPr>
        <p:grpSpPr>
          <a:xfrm>
            <a:off x="-8775" y="4246350"/>
            <a:ext cx="9198600" cy="818671"/>
            <a:chOff x="-8775" y="4246350"/>
            <a:chExt cx="9198600" cy="818671"/>
          </a:xfrm>
        </p:grpSpPr>
        <p:grpSp>
          <p:nvGrpSpPr>
            <p:cNvPr id="1091" name="Google Shape;1091;p22"/>
            <p:cNvGrpSpPr/>
            <p:nvPr/>
          </p:nvGrpSpPr>
          <p:grpSpPr>
            <a:xfrm flipH="1">
              <a:off x="-58" y="4267697"/>
              <a:ext cx="9144241" cy="693944"/>
              <a:chOff x="3813375" y="4666275"/>
              <a:chExt cx="3441825" cy="445150"/>
            </a:xfrm>
          </p:grpSpPr>
          <p:sp>
            <p:nvSpPr>
              <p:cNvPr id="1092" name="Google Shape;1092;p22"/>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2"/>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2"/>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2"/>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2"/>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2"/>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2"/>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2"/>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2"/>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2"/>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2"/>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2"/>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2"/>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2"/>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2"/>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2"/>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2"/>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2"/>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2"/>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2"/>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2"/>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2"/>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2"/>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2"/>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2"/>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2"/>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2"/>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2"/>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2"/>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2"/>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2"/>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2"/>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2"/>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2"/>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2"/>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2"/>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2"/>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2"/>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2"/>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2"/>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2"/>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2"/>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2"/>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2"/>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2"/>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2"/>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2"/>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2" name="Google Shape;1162;p22"/>
            <p:cNvSpPr/>
            <p:nvPr/>
          </p:nvSpPr>
          <p:spPr>
            <a:xfrm>
              <a:off x="-8775" y="4246350"/>
              <a:ext cx="9198600" cy="623175"/>
            </a:xfrm>
            <a:custGeom>
              <a:avLst/>
              <a:gdLst/>
              <a:ahLst/>
              <a:cxnLst/>
              <a:rect l="l" t="t" r="r" b="b"/>
              <a:pathLst>
                <a:path w="367944" h="24927" extrusionOk="0">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w="28575" cap="flat" cmpd="sng">
              <a:solidFill>
                <a:schemeClr val="dk2"/>
              </a:solidFill>
              <a:prstDash val="solid"/>
              <a:round/>
              <a:headEnd type="none" w="med" len="med"/>
              <a:tailEnd type="none" w="med" len="med"/>
            </a:ln>
          </p:spPr>
        </p:sp>
        <p:grpSp>
          <p:nvGrpSpPr>
            <p:cNvPr id="1163" name="Google Shape;1163;p22"/>
            <p:cNvGrpSpPr/>
            <p:nvPr/>
          </p:nvGrpSpPr>
          <p:grpSpPr>
            <a:xfrm>
              <a:off x="-1" y="4935256"/>
              <a:ext cx="9144134" cy="129765"/>
              <a:chOff x="237925" y="603400"/>
              <a:chExt cx="3162200" cy="44875"/>
            </a:xfrm>
          </p:grpSpPr>
          <p:sp>
            <p:nvSpPr>
              <p:cNvPr id="1164" name="Google Shape;1164;p22"/>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2"/>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66"/>
        <p:cNvGrpSpPr/>
        <p:nvPr/>
      </p:nvGrpSpPr>
      <p:grpSpPr>
        <a:xfrm>
          <a:off x="0" y="0"/>
          <a:ext cx="0" cy="0"/>
          <a:chOff x="0" y="0"/>
          <a:chExt cx="0" cy="0"/>
        </a:xfrm>
      </p:grpSpPr>
      <p:grpSp>
        <p:nvGrpSpPr>
          <p:cNvPr id="1167" name="Google Shape;1167;p23"/>
          <p:cNvGrpSpPr/>
          <p:nvPr/>
        </p:nvGrpSpPr>
        <p:grpSpPr>
          <a:xfrm>
            <a:off x="-53637" y="110400"/>
            <a:ext cx="9251275" cy="1920296"/>
            <a:chOff x="-53637" y="110400"/>
            <a:chExt cx="9251275" cy="1920296"/>
          </a:xfrm>
        </p:grpSpPr>
        <p:grpSp>
          <p:nvGrpSpPr>
            <p:cNvPr id="1168" name="Google Shape;1168;p23"/>
            <p:cNvGrpSpPr/>
            <p:nvPr/>
          </p:nvGrpSpPr>
          <p:grpSpPr>
            <a:xfrm>
              <a:off x="-1" y="1900931"/>
              <a:ext cx="9144134" cy="129765"/>
              <a:chOff x="237925" y="603400"/>
              <a:chExt cx="3162200" cy="44875"/>
            </a:xfrm>
          </p:grpSpPr>
          <p:sp>
            <p:nvSpPr>
              <p:cNvPr id="1169" name="Google Shape;1169;p23"/>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3"/>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23"/>
            <p:cNvGrpSpPr/>
            <p:nvPr/>
          </p:nvGrpSpPr>
          <p:grpSpPr>
            <a:xfrm>
              <a:off x="-41" y="718275"/>
              <a:ext cx="9144241" cy="1182675"/>
              <a:chOff x="3813375" y="4666275"/>
              <a:chExt cx="3441825" cy="445150"/>
            </a:xfrm>
          </p:grpSpPr>
          <p:sp>
            <p:nvSpPr>
              <p:cNvPr id="1172" name="Google Shape;1172;p23"/>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3"/>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3"/>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3"/>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3"/>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3"/>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3"/>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3"/>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3"/>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3"/>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3"/>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3"/>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3"/>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3"/>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3"/>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3"/>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3"/>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3"/>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3"/>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3"/>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3"/>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3"/>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3"/>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3"/>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3"/>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3"/>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3"/>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3"/>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3"/>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3"/>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3"/>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3"/>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3"/>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3"/>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3"/>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3"/>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3"/>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3"/>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3"/>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3"/>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3"/>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3"/>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3"/>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3"/>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3"/>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3"/>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3"/>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3"/>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3"/>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3"/>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3"/>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3"/>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3"/>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3"/>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3"/>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3"/>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3"/>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3"/>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3"/>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3"/>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3"/>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3"/>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3"/>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3"/>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23"/>
            <p:cNvSpPr/>
            <p:nvPr/>
          </p:nvSpPr>
          <p:spPr>
            <a:xfrm>
              <a:off x="-53637" y="110400"/>
              <a:ext cx="9251275" cy="1790550"/>
            </a:xfrm>
            <a:custGeom>
              <a:avLst/>
              <a:gdLst/>
              <a:ahLst/>
              <a:cxnLst/>
              <a:rect l="l" t="t" r="r" b="b"/>
              <a:pathLst>
                <a:path w="370051" h="71622" extrusionOk="0">
                  <a:moveTo>
                    <a:pt x="0" y="71622"/>
                  </a:moveTo>
                  <a:lnTo>
                    <a:pt x="71271" y="41779"/>
                  </a:lnTo>
                  <a:lnTo>
                    <a:pt x="124286" y="66005"/>
                  </a:lnTo>
                  <a:lnTo>
                    <a:pt x="194856" y="34406"/>
                  </a:lnTo>
                  <a:lnTo>
                    <a:pt x="228209" y="47397"/>
                  </a:lnTo>
                  <a:lnTo>
                    <a:pt x="263670" y="28789"/>
                  </a:lnTo>
                  <a:lnTo>
                    <a:pt x="306854" y="54068"/>
                  </a:lnTo>
                  <a:lnTo>
                    <a:pt x="370051" y="0"/>
                  </a:lnTo>
                </a:path>
              </a:pathLst>
            </a:custGeom>
            <a:noFill/>
            <a:ln w="38100" cap="flat" cmpd="sng">
              <a:solidFill>
                <a:schemeClr val="dk2"/>
              </a:solidFill>
              <a:prstDash val="solid"/>
              <a:round/>
              <a:headEnd type="none" w="med" len="med"/>
              <a:tailEnd type="none" w="med" len="med"/>
            </a:ln>
          </p:spPr>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02"/>
        <p:cNvGrpSpPr/>
        <p:nvPr/>
      </p:nvGrpSpPr>
      <p:grpSpPr>
        <a:xfrm>
          <a:off x="0" y="0"/>
          <a:ext cx="0" cy="0"/>
          <a:chOff x="0" y="0"/>
          <a:chExt cx="0" cy="0"/>
        </a:xfrm>
      </p:grpSpPr>
      <p:sp>
        <p:nvSpPr>
          <p:cNvPr id="903" name="Google Shape;90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4" name="Google Shape;904;p18"/>
          <p:cNvSpPr txBox="1">
            <a:spLocks noGrp="1"/>
          </p:cNvSpPr>
          <p:nvPr>
            <p:ph type="subTitle" idx="1"/>
          </p:nvPr>
        </p:nvSpPr>
        <p:spPr>
          <a:xfrm>
            <a:off x="1214953" y="1731527"/>
            <a:ext cx="3051300" cy="98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05" name="Google Shape;905;p18"/>
          <p:cNvSpPr txBox="1">
            <a:spLocks noGrp="1"/>
          </p:cNvSpPr>
          <p:nvPr>
            <p:ph type="subTitle" idx="2"/>
          </p:nvPr>
        </p:nvSpPr>
        <p:spPr>
          <a:xfrm>
            <a:off x="4877747" y="1731527"/>
            <a:ext cx="3051300" cy="98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06" name="Google Shape;906;p18"/>
          <p:cNvSpPr txBox="1">
            <a:spLocks noGrp="1"/>
          </p:cNvSpPr>
          <p:nvPr>
            <p:ph type="subTitle" idx="3"/>
          </p:nvPr>
        </p:nvSpPr>
        <p:spPr>
          <a:xfrm>
            <a:off x="1214953" y="3297083"/>
            <a:ext cx="3051300" cy="98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07" name="Google Shape;907;p18"/>
          <p:cNvSpPr txBox="1">
            <a:spLocks noGrp="1"/>
          </p:cNvSpPr>
          <p:nvPr>
            <p:ph type="subTitle" idx="4"/>
          </p:nvPr>
        </p:nvSpPr>
        <p:spPr>
          <a:xfrm>
            <a:off x="4877747" y="3297083"/>
            <a:ext cx="3051300" cy="98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08" name="Google Shape;908;p18"/>
          <p:cNvSpPr txBox="1">
            <a:spLocks noGrp="1"/>
          </p:cNvSpPr>
          <p:nvPr>
            <p:ph type="subTitle" idx="5"/>
          </p:nvPr>
        </p:nvSpPr>
        <p:spPr>
          <a:xfrm>
            <a:off x="1214953" y="1343938"/>
            <a:ext cx="3051300" cy="39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09" name="Google Shape;909;p18"/>
          <p:cNvSpPr txBox="1">
            <a:spLocks noGrp="1"/>
          </p:cNvSpPr>
          <p:nvPr>
            <p:ph type="subTitle" idx="6"/>
          </p:nvPr>
        </p:nvSpPr>
        <p:spPr>
          <a:xfrm>
            <a:off x="1214953" y="2909622"/>
            <a:ext cx="3051300" cy="39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10" name="Google Shape;910;p18"/>
          <p:cNvSpPr txBox="1">
            <a:spLocks noGrp="1"/>
          </p:cNvSpPr>
          <p:nvPr>
            <p:ph type="subTitle" idx="7"/>
          </p:nvPr>
        </p:nvSpPr>
        <p:spPr>
          <a:xfrm>
            <a:off x="4877747" y="1343938"/>
            <a:ext cx="3051300" cy="39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11" name="Google Shape;911;p18"/>
          <p:cNvSpPr txBox="1">
            <a:spLocks noGrp="1"/>
          </p:cNvSpPr>
          <p:nvPr>
            <p:ph type="subTitle" idx="8"/>
          </p:nvPr>
        </p:nvSpPr>
        <p:spPr>
          <a:xfrm>
            <a:off x="4877747" y="2909622"/>
            <a:ext cx="3051300" cy="39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912" name="Google Shape;912;p18"/>
          <p:cNvGrpSpPr/>
          <p:nvPr/>
        </p:nvGrpSpPr>
        <p:grpSpPr>
          <a:xfrm>
            <a:off x="-52675" y="4603999"/>
            <a:ext cx="9268850" cy="461022"/>
            <a:chOff x="-52675" y="4603999"/>
            <a:chExt cx="9268850" cy="461022"/>
          </a:xfrm>
        </p:grpSpPr>
        <p:grpSp>
          <p:nvGrpSpPr>
            <p:cNvPr id="913" name="Google Shape;913;p18"/>
            <p:cNvGrpSpPr/>
            <p:nvPr/>
          </p:nvGrpSpPr>
          <p:grpSpPr>
            <a:xfrm>
              <a:off x="1182" y="4603999"/>
              <a:ext cx="9141581" cy="331058"/>
              <a:chOff x="3961925" y="4666275"/>
              <a:chExt cx="3440824" cy="445150"/>
            </a:xfrm>
          </p:grpSpPr>
          <p:sp>
            <p:nvSpPr>
              <p:cNvPr id="914" name="Google Shape;914;p18"/>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8"/>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8"/>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8"/>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8"/>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8"/>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8"/>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8"/>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8"/>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8"/>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8"/>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8"/>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8"/>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8"/>
              <p:cNvSpPr/>
              <p:nvPr/>
            </p:nvSpPr>
            <p:spPr>
              <a:xfrm>
                <a:off x="7278474"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8"/>
              <p:cNvSpPr/>
              <p:nvPr/>
            </p:nvSpPr>
            <p:spPr>
              <a:xfrm>
                <a:off x="7329024"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8"/>
              <p:cNvSpPr/>
              <p:nvPr/>
            </p:nvSpPr>
            <p:spPr>
              <a:xfrm>
                <a:off x="7377524"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8"/>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8"/>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8"/>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8"/>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8"/>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8"/>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8"/>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8"/>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8"/>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8"/>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8"/>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8"/>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8"/>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8"/>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8"/>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8"/>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8"/>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8"/>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8"/>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8"/>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8"/>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8"/>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8"/>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8"/>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8"/>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8"/>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8"/>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8"/>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8"/>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8"/>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8"/>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8"/>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8"/>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8"/>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8"/>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8"/>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8"/>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8"/>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8"/>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8"/>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8"/>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8"/>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8"/>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8"/>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8"/>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8"/>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8"/>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8"/>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8"/>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8"/>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8"/>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8"/>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8"/>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8"/>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18"/>
            <p:cNvGrpSpPr/>
            <p:nvPr/>
          </p:nvGrpSpPr>
          <p:grpSpPr>
            <a:xfrm>
              <a:off x="-1" y="4935256"/>
              <a:ext cx="9144134" cy="129765"/>
              <a:chOff x="237925" y="603400"/>
              <a:chExt cx="3162200" cy="44875"/>
            </a:xfrm>
          </p:grpSpPr>
          <p:sp>
            <p:nvSpPr>
              <p:cNvPr id="985" name="Google Shape;985;p18"/>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8"/>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18"/>
            <p:cNvSpPr/>
            <p:nvPr/>
          </p:nvSpPr>
          <p:spPr>
            <a:xfrm>
              <a:off x="-52675" y="4625650"/>
              <a:ext cx="9268850" cy="263300"/>
            </a:xfrm>
            <a:custGeom>
              <a:avLst/>
              <a:gdLst/>
              <a:ahLst/>
              <a:cxnLst/>
              <a:rect l="l" t="t" r="r" b="b"/>
              <a:pathLst>
                <a:path w="370754" h="10532" extrusionOk="0">
                  <a:moveTo>
                    <a:pt x="0" y="10532"/>
                  </a:moveTo>
                  <a:lnTo>
                    <a:pt x="15800" y="3510"/>
                  </a:lnTo>
                  <a:lnTo>
                    <a:pt x="33705" y="9479"/>
                  </a:lnTo>
                  <a:lnTo>
                    <a:pt x="72677" y="2808"/>
                  </a:lnTo>
                  <a:lnTo>
                    <a:pt x="95849" y="10532"/>
                  </a:lnTo>
                  <a:lnTo>
                    <a:pt x="144299" y="2106"/>
                  </a:lnTo>
                  <a:lnTo>
                    <a:pt x="174142" y="9128"/>
                  </a:lnTo>
                  <a:lnTo>
                    <a:pt x="206794" y="0"/>
                  </a:lnTo>
                  <a:lnTo>
                    <a:pt x="244712" y="9830"/>
                  </a:lnTo>
                  <a:lnTo>
                    <a:pt x="279119" y="2808"/>
                  </a:lnTo>
                  <a:lnTo>
                    <a:pt x="346528" y="8075"/>
                  </a:lnTo>
                  <a:lnTo>
                    <a:pt x="370754" y="2106"/>
                  </a:lnTo>
                </a:path>
              </a:pathLst>
            </a:custGeom>
            <a:noFill/>
            <a:ln w="28575" cap="flat" cmpd="sng">
              <a:solidFill>
                <a:schemeClr val="dk2"/>
              </a:solidFill>
              <a:prstDash val="solid"/>
              <a:round/>
              <a:headEnd type="none" w="med" len="med"/>
              <a:tailEnd type="none" w="med" len="med"/>
            </a:ln>
          </p:spPr>
        </p:sp>
      </p:grpSp>
    </p:spTree>
    <p:extLst>
      <p:ext uri="{BB962C8B-B14F-4D97-AF65-F5344CB8AC3E}">
        <p14:creationId xmlns:p14="http://schemas.microsoft.com/office/powerpoint/2010/main" val="2821094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2" name="Google Shape;102;p6"/>
          <p:cNvGrpSpPr/>
          <p:nvPr/>
        </p:nvGrpSpPr>
        <p:grpSpPr>
          <a:xfrm>
            <a:off x="-79000" y="4603999"/>
            <a:ext cx="9321500" cy="461022"/>
            <a:chOff x="-79000" y="4603999"/>
            <a:chExt cx="9321500" cy="461022"/>
          </a:xfrm>
        </p:grpSpPr>
        <p:grpSp>
          <p:nvGrpSpPr>
            <p:cNvPr id="103" name="Google Shape;103;p6"/>
            <p:cNvGrpSpPr/>
            <p:nvPr/>
          </p:nvGrpSpPr>
          <p:grpSpPr>
            <a:xfrm>
              <a:off x="-60" y="4603999"/>
              <a:ext cx="9144241" cy="331058"/>
              <a:chOff x="3813375" y="4666275"/>
              <a:chExt cx="3441825" cy="445150"/>
            </a:xfrm>
          </p:grpSpPr>
          <p:sp>
            <p:nvSpPr>
              <p:cNvPr id="104" name="Google Shape;104;p6"/>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6"/>
            <p:cNvGrpSpPr/>
            <p:nvPr/>
          </p:nvGrpSpPr>
          <p:grpSpPr>
            <a:xfrm>
              <a:off x="-1" y="4935256"/>
              <a:ext cx="9144134" cy="129765"/>
              <a:chOff x="237925" y="603400"/>
              <a:chExt cx="3162200" cy="44875"/>
            </a:xfrm>
          </p:grpSpPr>
          <p:sp>
            <p:nvSpPr>
              <p:cNvPr id="175" name="Google Shape;175;p6"/>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6"/>
            <p:cNvSpPr/>
            <p:nvPr/>
          </p:nvSpPr>
          <p:spPr>
            <a:xfrm>
              <a:off x="-79000" y="4650435"/>
              <a:ext cx="9321500" cy="227822"/>
            </a:xfrm>
            <a:custGeom>
              <a:avLst/>
              <a:gdLst/>
              <a:ahLst/>
              <a:cxnLst/>
              <a:rect l="l" t="t" r="r" b="b"/>
              <a:pathLst>
                <a:path w="372860" h="10182" extrusionOk="0">
                  <a:moveTo>
                    <a:pt x="0" y="10182"/>
                  </a:moveTo>
                  <a:lnTo>
                    <a:pt x="50206" y="5267"/>
                  </a:lnTo>
                  <a:lnTo>
                    <a:pt x="117967" y="8427"/>
                  </a:lnTo>
                  <a:lnTo>
                    <a:pt x="170982" y="1405"/>
                  </a:lnTo>
                  <a:lnTo>
                    <a:pt x="226104" y="9480"/>
                  </a:lnTo>
                  <a:lnTo>
                    <a:pt x="291407" y="0"/>
                  </a:lnTo>
                  <a:lnTo>
                    <a:pt x="372860" y="9831"/>
                  </a:lnTo>
                </a:path>
              </a:pathLst>
            </a:custGeom>
            <a:noFill/>
            <a:ln w="28575" cap="flat" cmpd="sng">
              <a:solidFill>
                <a:schemeClr val="dk2"/>
              </a:solidFill>
              <a:prstDash val="solid"/>
              <a:round/>
              <a:headEnd type="none" w="med" len="med"/>
              <a:tailEnd type="none" w="med" len="med"/>
            </a:ln>
          </p:spPr>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8"/>
        <p:cNvGrpSpPr/>
        <p:nvPr/>
      </p:nvGrpSpPr>
      <p:grpSpPr>
        <a:xfrm>
          <a:off x="0" y="0"/>
          <a:ext cx="0" cy="0"/>
          <a:chOff x="0" y="0"/>
          <a:chExt cx="0" cy="0"/>
        </a:xfrm>
      </p:grpSpPr>
      <p:sp>
        <p:nvSpPr>
          <p:cNvPr id="179" name="Google Shape;179;p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0" name="Google Shape;180;p7"/>
          <p:cNvSpPr txBox="1">
            <a:spLocks noGrp="1"/>
          </p:cNvSpPr>
          <p:nvPr>
            <p:ph type="subTitle" idx="1"/>
          </p:nvPr>
        </p:nvSpPr>
        <p:spPr>
          <a:xfrm>
            <a:off x="713225" y="1527400"/>
            <a:ext cx="3596400" cy="252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81" name="Google Shape;181;p7"/>
          <p:cNvSpPr>
            <a:spLocks noGrp="1"/>
          </p:cNvSpPr>
          <p:nvPr>
            <p:ph type="pic" idx="2"/>
          </p:nvPr>
        </p:nvSpPr>
        <p:spPr>
          <a:xfrm>
            <a:off x="4742425" y="1685250"/>
            <a:ext cx="3688200" cy="2207100"/>
          </a:xfrm>
          <a:prstGeom prst="rect">
            <a:avLst/>
          </a:prstGeom>
          <a:noFill/>
          <a:ln>
            <a:noFill/>
          </a:ln>
        </p:spPr>
      </p:sp>
      <p:grpSp>
        <p:nvGrpSpPr>
          <p:cNvPr id="182" name="Google Shape;182;p7"/>
          <p:cNvGrpSpPr/>
          <p:nvPr/>
        </p:nvGrpSpPr>
        <p:grpSpPr>
          <a:xfrm>
            <a:off x="-52675" y="4603999"/>
            <a:ext cx="9268850" cy="461022"/>
            <a:chOff x="-52675" y="4603999"/>
            <a:chExt cx="9268850" cy="461022"/>
          </a:xfrm>
        </p:grpSpPr>
        <p:grpSp>
          <p:nvGrpSpPr>
            <p:cNvPr id="183" name="Google Shape;183;p7"/>
            <p:cNvGrpSpPr/>
            <p:nvPr/>
          </p:nvGrpSpPr>
          <p:grpSpPr>
            <a:xfrm>
              <a:off x="1182" y="4603999"/>
              <a:ext cx="9141581" cy="331058"/>
              <a:chOff x="3961925" y="4666275"/>
              <a:chExt cx="3440824" cy="445150"/>
            </a:xfrm>
          </p:grpSpPr>
          <p:sp>
            <p:nvSpPr>
              <p:cNvPr id="184" name="Google Shape;184;p7"/>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7278474"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7329024"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7377524"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7"/>
            <p:cNvGrpSpPr/>
            <p:nvPr/>
          </p:nvGrpSpPr>
          <p:grpSpPr>
            <a:xfrm>
              <a:off x="-1" y="4935256"/>
              <a:ext cx="9144134" cy="129765"/>
              <a:chOff x="237925" y="603400"/>
              <a:chExt cx="3162200" cy="44875"/>
            </a:xfrm>
          </p:grpSpPr>
          <p:sp>
            <p:nvSpPr>
              <p:cNvPr id="255" name="Google Shape;255;p7"/>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7"/>
            <p:cNvSpPr/>
            <p:nvPr/>
          </p:nvSpPr>
          <p:spPr>
            <a:xfrm>
              <a:off x="-52675" y="4625650"/>
              <a:ext cx="9268850" cy="263300"/>
            </a:xfrm>
            <a:custGeom>
              <a:avLst/>
              <a:gdLst/>
              <a:ahLst/>
              <a:cxnLst/>
              <a:rect l="l" t="t" r="r" b="b"/>
              <a:pathLst>
                <a:path w="370754" h="10532" extrusionOk="0">
                  <a:moveTo>
                    <a:pt x="0" y="10532"/>
                  </a:moveTo>
                  <a:lnTo>
                    <a:pt x="15800" y="3510"/>
                  </a:lnTo>
                  <a:lnTo>
                    <a:pt x="33705" y="9479"/>
                  </a:lnTo>
                  <a:lnTo>
                    <a:pt x="72677" y="2808"/>
                  </a:lnTo>
                  <a:lnTo>
                    <a:pt x="95849" y="10532"/>
                  </a:lnTo>
                  <a:lnTo>
                    <a:pt x="144299" y="2106"/>
                  </a:lnTo>
                  <a:lnTo>
                    <a:pt x="174142" y="9128"/>
                  </a:lnTo>
                  <a:lnTo>
                    <a:pt x="206794" y="0"/>
                  </a:lnTo>
                  <a:lnTo>
                    <a:pt x="244712" y="9830"/>
                  </a:lnTo>
                  <a:lnTo>
                    <a:pt x="279119" y="2808"/>
                  </a:lnTo>
                  <a:lnTo>
                    <a:pt x="346528" y="8075"/>
                  </a:lnTo>
                  <a:lnTo>
                    <a:pt x="370754" y="2106"/>
                  </a:lnTo>
                </a:path>
              </a:pathLst>
            </a:custGeom>
            <a:noFill/>
            <a:ln w="28575" cap="flat" cmpd="sng">
              <a:solidFill>
                <a:schemeClr val="dk2"/>
              </a:solidFill>
              <a:prstDash val="solid"/>
              <a:round/>
              <a:headEnd type="none" w="med" len="med"/>
              <a:tailEnd type="none" w="med" len="med"/>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8"/>
        <p:cNvGrpSpPr/>
        <p:nvPr/>
      </p:nvGrpSpPr>
      <p:grpSpPr>
        <a:xfrm>
          <a:off x="0" y="0"/>
          <a:ext cx="0" cy="0"/>
          <a:chOff x="0" y="0"/>
          <a:chExt cx="0" cy="0"/>
        </a:xfrm>
      </p:grpSpPr>
      <p:sp>
        <p:nvSpPr>
          <p:cNvPr id="259" name="Google Shape;259;p8"/>
          <p:cNvSpPr txBox="1">
            <a:spLocks noGrp="1"/>
          </p:cNvSpPr>
          <p:nvPr>
            <p:ph type="title"/>
          </p:nvPr>
        </p:nvSpPr>
        <p:spPr>
          <a:xfrm>
            <a:off x="1652700" y="2885850"/>
            <a:ext cx="5838600" cy="18147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60" name="Google Shape;260;p8"/>
          <p:cNvGrpSpPr/>
          <p:nvPr/>
        </p:nvGrpSpPr>
        <p:grpSpPr>
          <a:xfrm>
            <a:off x="-1" y="1900931"/>
            <a:ext cx="9144134" cy="129765"/>
            <a:chOff x="237925" y="603400"/>
            <a:chExt cx="3162200" cy="44875"/>
          </a:xfrm>
        </p:grpSpPr>
        <p:sp>
          <p:nvSpPr>
            <p:cNvPr id="261" name="Google Shape;261;p8"/>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8"/>
          <p:cNvGrpSpPr/>
          <p:nvPr/>
        </p:nvGrpSpPr>
        <p:grpSpPr>
          <a:xfrm flipH="1">
            <a:off x="-52" y="718275"/>
            <a:ext cx="9144252" cy="1182675"/>
            <a:chOff x="3813375" y="4666275"/>
            <a:chExt cx="3441829" cy="445150"/>
          </a:xfrm>
        </p:grpSpPr>
        <p:sp>
          <p:nvSpPr>
            <p:cNvPr id="264" name="Google Shape;264;p8"/>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4704146" y="4906019"/>
              <a:ext cx="25933" cy="20537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4752653" y="4921517"/>
              <a:ext cx="27947" cy="189880"/>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4801471" y="4951112"/>
              <a:ext cx="29303" cy="160290"/>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852350" y="4972293"/>
              <a:ext cx="26603" cy="139105"/>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4900500" y="5055006"/>
              <a:ext cx="29275" cy="56385"/>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001204" y="4972302"/>
              <a:ext cx="25925" cy="139089"/>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3912423" y="5017762"/>
              <a:ext cx="25228" cy="93641"/>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4060599" y="5055006"/>
              <a:ext cx="25925" cy="56388"/>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4109098" y="4980517"/>
              <a:ext cx="21215" cy="130877"/>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4157897" y="5004852"/>
              <a:ext cx="29331" cy="106551"/>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97147" y="4921536"/>
              <a:ext cx="32106" cy="189875"/>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50700" y="5017752"/>
              <a:ext cx="25925" cy="9365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493196" y="4934851"/>
              <a:ext cx="32106" cy="176547"/>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645127" y="4990228"/>
              <a:ext cx="25217" cy="12118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841802" y="4972303"/>
              <a:ext cx="27947" cy="139101"/>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5890629" y="4951131"/>
              <a:ext cx="29294" cy="160290"/>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7080454" y="4990228"/>
              <a:ext cx="25925" cy="121166"/>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7128952" y="5068980"/>
              <a:ext cx="27947" cy="4242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7177779" y="5055016"/>
              <a:ext cx="29294" cy="56397"/>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7228649" y="5079839"/>
              <a:ext cx="26555" cy="31566"/>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8"/>
          <p:cNvSpPr/>
          <p:nvPr/>
        </p:nvSpPr>
        <p:spPr>
          <a:xfrm>
            <a:off x="-53625" y="713225"/>
            <a:ext cx="9254325" cy="1187725"/>
          </a:xfrm>
          <a:custGeom>
            <a:avLst/>
            <a:gdLst/>
            <a:ahLst/>
            <a:cxnLst/>
            <a:rect l="l" t="t" r="r" b="b"/>
            <a:pathLst>
              <a:path w="370173" h="47509" extrusionOk="0">
                <a:moveTo>
                  <a:pt x="0" y="47509"/>
                </a:moveTo>
                <a:lnTo>
                  <a:pt x="77528" y="0"/>
                </a:lnTo>
                <a:lnTo>
                  <a:pt x="163445" y="38844"/>
                </a:lnTo>
                <a:lnTo>
                  <a:pt x="214469" y="19093"/>
                </a:lnTo>
                <a:lnTo>
                  <a:pt x="245741" y="36211"/>
                </a:lnTo>
                <a:lnTo>
                  <a:pt x="304336" y="13168"/>
                </a:lnTo>
                <a:lnTo>
                  <a:pt x="329354" y="36211"/>
                </a:lnTo>
                <a:lnTo>
                  <a:pt x="370173" y="23702"/>
                </a:lnTo>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5"/>
        <p:cNvGrpSpPr/>
        <p:nvPr/>
      </p:nvGrpSpPr>
      <p:grpSpPr>
        <a:xfrm>
          <a:off x="0" y="0"/>
          <a:ext cx="0" cy="0"/>
          <a:chOff x="0" y="0"/>
          <a:chExt cx="0" cy="0"/>
        </a:xfrm>
      </p:grpSpPr>
      <p:grpSp>
        <p:nvGrpSpPr>
          <p:cNvPr id="336" name="Google Shape;336;p9"/>
          <p:cNvGrpSpPr/>
          <p:nvPr/>
        </p:nvGrpSpPr>
        <p:grpSpPr>
          <a:xfrm>
            <a:off x="36867" y="4267697"/>
            <a:ext cx="9144241" cy="693944"/>
            <a:chOff x="3813375" y="4666275"/>
            <a:chExt cx="3441825" cy="445150"/>
          </a:xfrm>
        </p:grpSpPr>
        <p:sp>
          <p:nvSpPr>
            <p:cNvPr id="337" name="Google Shape;337;p9"/>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9"/>
          <p:cNvSpPr/>
          <p:nvPr/>
        </p:nvSpPr>
        <p:spPr>
          <a:xfrm flipH="1">
            <a:off x="-8775" y="4246350"/>
            <a:ext cx="9198600" cy="623175"/>
          </a:xfrm>
          <a:custGeom>
            <a:avLst/>
            <a:gdLst/>
            <a:ahLst/>
            <a:cxnLst/>
            <a:rect l="l" t="t" r="r" b="b"/>
            <a:pathLst>
              <a:path w="367944" h="24927" extrusionOk="0">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w="28575" cap="flat" cmpd="sng">
            <a:solidFill>
              <a:schemeClr val="dk2"/>
            </a:solidFill>
            <a:prstDash val="solid"/>
            <a:round/>
            <a:headEnd type="none" w="med" len="med"/>
            <a:tailEnd type="none" w="med" len="med"/>
          </a:ln>
        </p:spPr>
      </p:sp>
      <p:grpSp>
        <p:nvGrpSpPr>
          <p:cNvPr id="408" name="Google Shape;408;p9"/>
          <p:cNvGrpSpPr/>
          <p:nvPr/>
        </p:nvGrpSpPr>
        <p:grpSpPr>
          <a:xfrm>
            <a:off x="-1" y="4935256"/>
            <a:ext cx="9144134" cy="129765"/>
            <a:chOff x="237925" y="603400"/>
            <a:chExt cx="3162200" cy="44875"/>
          </a:xfrm>
        </p:grpSpPr>
        <p:sp>
          <p:nvSpPr>
            <p:cNvPr id="409" name="Google Shape;409;p9"/>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9"/>
          <p:cNvSpPr txBox="1">
            <a:spLocks noGrp="1"/>
          </p:cNvSpPr>
          <p:nvPr>
            <p:ph type="title"/>
          </p:nvPr>
        </p:nvSpPr>
        <p:spPr>
          <a:xfrm>
            <a:off x="1442925" y="848500"/>
            <a:ext cx="6295200" cy="9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12" name="Google Shape;412;p9"/>
          <p:cNvSpPr txBox="1">
            <a:spLocks noGrp="1"/>
          </p:cNvSpPr>
          <p:nvPr>
            <p:ph type="subTitle" idx="1"/>
          </p:nvPr>
        </p:nvSpPr>
        <p:spPr>
          <a:xfrm>
            <a:off x="1442925" y="1847000"/>
            <a:ext cx="6295200" cy="5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3"/>
        <p:cNvGrpSpPr/>
        <p:nvPr/>
      </p:nvGrpSpPr>
      <p:grpSpPr>
        <a:xfrm>
          <a:off x="0" y="0"/>
          <a:ext cx="0" cy="0"/>
          <a:chOff x="0" y="0"/>
          <a:chExt cx="0" cy="0"/>
        </a:xfrm>
      </p:grpSpPr>
      <p:sp>
        <p:nvSpPr>
          <p:cNvPr id="414" name="Google Shape;414;p10"/>
          <p:cNvSpPr>
            <a:spLocks noGrp="1"/>
          </p:cNvSpPr>
          <p:nvPr>
            <p:ph type="pic" idx="2"/>
          </p:nvPr>
        </p:nvSpPr>
        <p:spPr>
          <a:xfrm>
            <a:off x="0" y="0"/>
            <a:ext cx="9144000" cy="5143500"/>
          </a:xfrm>
          <a:prstGeom prst="rect">
            <a:avLst/>
          </a:prstGeom>
          <a:noFill/>
          <a:ln>
            <a:noFill/>
          </a:ln>
        </p:spPr>
      </p:sp>
      <p:sp>
        <p:nvSpPr>
          <p:cNvPr id="415" name="Google Shape;415;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6"/>
        <p:cNvGrpSpPr/>
        <p:nvPr/>
      </p:nvGrpSpPr>
      <p:grpSpPr>
        <a:xfrm>
          <a:off x="0" y="0"/>
          <a:ext cx="0" cy="0"/>
          <a:chOff x="0" y="0"/>
          <a:chExt cx="0" cy="0"/>
        </a:xfrm>
      </p:grpSpPr>
      <p:sp>
        <p:nvSpPr>
          <p:cNvPr id="497" name="Google Shape;49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8" name="Google Shape;498;p13"/>
          <p:cNvSpPr txBox="1">
            <a:spLocks noGrp="1"/>
          </p:cNvSpPr>
          <p:nvPr>
            <p:ph type="title" idx="2" hasCustomPrompt="1"/>
          </p:nvPr>
        </p:nvSpPr>
        <p:spPr>
          <a:xfrm>
            <a:off x="1479675" y="15164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9" name="Google Shape;499;p13"/>
          <p:cNvSpPr txBox="1">
            <a:spLocks noGrp="1"/>
          </p:cNvSpPr>
          <p:nvPr>
            <p:ph type="title" idx="3" hasCustomPrompt="1"/>
          </p:nvPr>
        </p:nvSpPr>
        <p:spPr>
          <a:xfrm>
            <a:off x="1479675" y="29161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0" name="Google Shape;500;p13"/>
          <p:cNvSpPr txBox="1">
            <a:spLocks noGrp="1"/>
          </p:cNvSpPr>
          <p:nvPr>
            <p:ph type="title" idx="4" hasCustomPrompt="1"/>
          </p:nvPr>
        </p:nvSpPr>
        <p:spPr>
          <a:xfrm>
            <a:off x="4099861" y="15164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1" name="Google Shape;501;p13"/>
          <p:cNvSpPr txBox="1">
            <a:spLocks noGrp="1"/>
          </p:cNvSpPr>
          <p:nvPr>
            <p:ph type="title" idx="5" hasCustomPrompt="1"/>
          </p:nvPr>
        </p:nvSpPr>
        <p:spPr>
          <a:xfrm>
            <a:off x="4099861" y="29161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2" name="Google Shape;502;p13"/>
          <p:cNvSpPr txBox="1">
            <a:spLocks noGrp="1"/>
          </p:cNvSpPr>
          <p:nvPr>
            <p:ph type="title" idx="6" hasCustomPrompt="1"/>
          </p:nvPr>
        </p:nvSpPr>
        <p:spPr>
          <a:xfrm>
            <a:off x="6720050" y="15164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3" name="Google Shape;503;p13"/>
          <p:cNvSpPr txBox="1">
            <a:spLocks noGrp="1"/>
          </p:cNvSpPr>
          <p:nvPr>
            <p:ph type="title" idx="7" hasCustomPrompt="1"/>
          </p:nvPr>
        </p:nvSpPr>
        <p:spPr>
          <a:xfrm>
            <a:off x="6720050" y="29161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4" name="Google Shape;504;p13"/>
          <p:cNvSpPr txBox="1">
            <a:spLocks noGrp="1"/>
          </p:cNvSpPr>
          <p:nvPr>
            <p:ph type="subTitle" idx="1"/>
          </p:nvPr>
        </p:nvSpPr>
        <p:spPr>
          <a:xfrm>
            <a:off x="720000" y="1991885"/>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5" name="Google Shape;505;p13"/>
          <p:cNvSpPr txBox="1">
            <a:spLocks noGrp="1"/>
          </p:cNvSpPr>
          <p:nvPr>
            <p:ph type="subTitle" idx="8"/>
          </p:nvPr>
        </p:nvSpPr>
        <p:spPr>
          <a:xfrm>
            <a:off x="3340186" y="1991885"/>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6" name="Google Shape;506;p13"/>
          <p:cNvSpPr txBox="1">
            <a:spLocks noGrp="1"/>
          </p:cNvSpPr>
          <p:nvPr>
            <p:ph type="subTitle" idx="9"/>
          </p:nvPr>
        </p:nvSpPr>
        <p:spPr>
          <a:xfrm>
            <a:off x="5960371" y="1991885"/>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7" name="Google Shape;507;p13"/>
          <p:cNvSpPr txBox="1">
            <a:spLocks noGrp="1"/>
          </p:cNvSpPr>
          <p:nvPr>
            <p:ph type="subTitle" idx="13"/>
          </p:nvPr>
        </p:nvSpPr>
        <p:spPr>
          <a:xfrm>
            <a:off x="720000" y="3391600"/>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8" name="Google Shape;508;p13"/>
          <p:cNvSpPr txBox="1">
            <a:spLocks noGrp="1"/>
          </p:cNvSpPr>
          <p:nvPr>
            <p:ph type="subTitle" idx="14"/>
          </p:nvPr>
        </p:nvSpPr>
        <p:spPr>
          <a:xfrm>
            <a:off x="3340185" y="3391600"/>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9" name="Google Shape;509;p13"/>
          <p:cNvSpPr txBox="1">
            <a:spLocks noGrp="1"/>
          </p:cNvSpPr>
          <p:nvPr>
            <p:ph type="subTitle" idx="15"/>
          </p:nvPr>
        </p:nvSpPr>
        <p:spPr>
          <a:xfrm>
            <a:off x="5960371" y="3391600"/>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510" name="Google Shape;510;p13"/>
          <p:cNvGrpSpPr/>
          <p:nvPr/>
        </p:nvGrpSpPr>
        <p:grpSpPr>
          <a:xfrm>
            <a:off x="-8775" y="4246350"/>
            <a:ext cx="9198600" cy="818671"/>
            <a:chOff x="-8775" y="4246350"/>
            <a:chExt cx="9198600" cy="818671"/>
          </a:xfrm>
        </p:grpSpPr>
        <p:grpSp>
          <p:nvGrpSpPr>
            <p:cNvPr id="511" name="Google Shape;511;p13"/>
            <p:cNvGrpSpPr/>
            <p:nvPr/>
          </p:nvGrpSpPr>
          <p:grpSpPr>
            <a:xfrm flipH="1">
              <a:off x="-58" y="4267697"/>
              <a:ext cx="9144241" cy="693944"/>
              <a:chOff x="3813375" y="4666275"/>
              <a:chExt cx="3441825" cy="445150"/>
            </a:xfrm>
          </p:grpSpPr>
          <p:sp>
            <p:nvSpPr>
              <p:cNvPr id="512" name="Google Shape;512;p13"/>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3"/>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3"/>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3"/>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3"/>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3"/>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3"/>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3"/>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13"/>
            <p:cNvSpPr/>
            <p:nvPr/>
          </p:nvSpPr>
          <p:spPr>
            <a:xfrm>
              <a:off x="-8775" y="4246350"/>
              <a:ext cx="9198600" cy="623175"/>
            </a:xfrm>
            <a:custGeom>
              <a:avLst/>
              <a:gdLst/>
              <a:ahLst/>
              <a:cxnLst/>
              <a:rect l="l" t="t" r="r" b="b"/>
              <a:pathLst>
                <a:path w="367944" h="24927" extrusionOk="0">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w="28575" cap="flat" cmpd="sng">
              <a:solidFill>
                <a:schemeClr val="dk2"/>
              </a:solidFill>
              <a:prstDash val="solid"/>
              <a:round/>
              <a:headEnd type="none" w="med" len="med"/>
              <a:tailEnd type="none" w="med" len="med"/>
            </a:ln>
          </p:spPr>
        </p:sp>
        <p:grpSp>
          <p:nvGrpSpPr>
            <p:cNvPr id="583" name="Google Shape;583;p13"/>
            <p:cNvGrpSpPr/>
            <p:nvPr/>
          </p:nvGrpSpPr>
          <p:grpSpPr>
            <a:xfrm>
              <a:off x="-1" y="4935256"/>
              <a:ext cx="9144134" cy="129765"/>
              <a:chOff x="237925" y="603400"/>
              <a:chExt cx="3162200" cy="44875"/>
            </a:xfrm>
          </p:grpSpPr>
          <p:sp>
            <p:nvSpPr>
              <p:cNvPr id="584" name="Google Shape;584;p13"/>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18"/>
        <p:cNvGrpSpPr/>
        <p:nvPr/>
      </p:nvGrpSpPr>
      <p:grpSpPr>
        <a:xfrm>
          <a:off x="0" y="0"/>
          <a:ext cx="0" cy="0"/>
          <a:chOff x="0" y="0"/>
          <a:chExt cx="0" cy="0"/>
        </a:xfrm>
      </p:grpSpPr>
      <p:sp>
        <p:nvSpPr>
          <p:cNvPr id="819" name="Google Shape;81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0" name="Google Shape;820;p17"/>
          <p:cNvSpPr txBox="1">
            <a:spLocks noGrp="1"/>
          </p:cNvSpPr>
          <p:nvPr>
            <p:ph type="subTitle" idx="1"/>
          </p:nvPr>
        </p:nvSpPr>
        <p:spPr>
          <a:xfrm>
            <a:off x="720044" y="2652675"/>
            <a:ext cx="2305500" cy="174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1" name="Google Shape;821;p17"/>
          <p:cNvSpPr txBox="1">
            <a:spLocks noGrp="1"/>
          </p:cNvSpPr>
          <p:nvPr>
            <p:ph type="subTitle" idx="2"/>
          </p:nvPr>
        </p:nvSpPr>
        <p:spPr>
          <a:xfrm>
            <a:off x="3419250" y="2652675"/>
            <a:ext cx="2305500" cy="174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2" name="Google Shape;822;p17"/>
          <p:cNvSpPr txBox="1">
            <a:spLocks noGrp="1"/>
          </p:cNvSpPr>
          <p:nvPr>
            <p:ph type="subTitle" idx="3"/>
          </p:nvPr>
        </p:nvSpPr>
        <p:spPr>
          <a:xfrm>
            <a:off x="6118456" y="2652675"/>
            <a:ext cx="2305500" cy="174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3" name="Google Shape;823;p17"/>
          <p:cNvSpPr txBox="1">
            <a:spLocks noGrp="1"/>
          </p:cNvSpPr>
          <p:nvPr>
            <p:ph type="subTitle" idx="4"/>
          </p:nvPr>
        </p:nvSpPr>
        <p:spPr>
          <a:xfrm>
            <a:off x="720044" y="2235375"/>
            <a:ext cx="2305500" cy="41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24" name="Google Shape;824;p17"/>
          <p:cNvSpPr txBox="1">
            <a:spLocks noGrp="1"/>
          </p:cNvSpPr>
          <p:nvPr>
            <p:ph type="subTitle" idx="5"/>
          </p:nvPr>
        </p:nvSpPr>
        <p:spPr>
          <a:xfrm>
            <a:off x="3419250" y="2235375"/>
            <a:ext cx="2305500" cy="41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25" name="Google Shape;825;p17"/>
          <p:cNvSpPr txBox="1">
            <a:spLocks noGrp="1"/>
          </p:cNvSpPr>
          <p:nvPr>
            <p:ph type="subTitle" idx="6"/>
          </p:nvPr>
        </p:nvSpPr>
        <p:spPr>
          <a:xfrm>
            <a:off x="6118456" y="2235375"/>
            <a:ext cx="2305500" cy="41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826" name="Google Shape;826;p17"/>
          <p:cNvGrpSpPr/>
          <p:nvPr/>
        </p:nvGrpSpPr>
        <p:grpSpPr>
          <a:xfrm>
            <a:off x="-33375" y="4587975"/>
            <a:ext cx="9186425" cy="477046"/>
            <a:chOff x="-33375" y="4587975"/>
            <a:chExt cx="9186425" cy="477046"/>
          </a:xfrm>
        </p:grpSpPr>
        <p:grpSp>
          <p:nvGrpSpPr>
            <p:cNvPr id="827" name="Google Shape;827;p17"/>
            <p:cNvGrpSpPr/>
            <p:nvPr/>
          </p:nvGrpSpPr>
          <p:grpSpPr>
            <a:xfrm>
              <a:off x="-4786" y="4603999"/>
              <a:ext cx="9153572" cy="331058"/>
              <a:chOff x="4210085" y="4603999"/>
              <a:chExt cx="9153572" cy="331058"/>
            </a:xfrm>
          </p:grpSpPr>
          <p:sp>
            <p:nvSpPr>
              <p:cNvPr id="828" name="Google Shape;828;p17"/>
              <p:cNvSpPr/>
              <p:nvPr/>
            </p:nvSpPr>
            <p:spPr>
              <a:xfrm>
                <a:off x="10384720" y="4697909"/>
                <a:ext cx="85283" cy="237129"/>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10525331" y="4803775"/>
                <a:ext cx="67018" cy="131263"/>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10659500" y="4844920"/>
                <a:ext cx="61704" cy="90118"/>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10788354" y="4739966"/>
                <a:ext cx="67018" cy="195073"/>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7"/>
              <p:cNvSpPr/>
              <p:nvPr/>
            </p:nvSpPr>
            <p:spPr>
              <a:xfrm>
                <a:off x="10919866" y="4815879"/>
                <a:ext cx="67084" cy="119159"/>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7"/>
              <p:cNvSpPr/>
              <p:nvPr/>
            </p:nvSpPr>
            <p:spPr>
              <a:xfrm>
                <a:off x="11051378" y="4831590"/>
                <a:ext cx="67084" cy="103449"/>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11182026" y="4763169"/>
                <a:ext cx="68878" cy="17186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11310880" y="4740877"/>
                <a:ext cx="74258" cy="194161"/>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7"/>
              <p:cNvSpPr/>
              <p:nvPr/>
            </p:nvSpPr>
            <p:spPr>
              <a:xfrm>
                <a:off x="11440599" y="4603999"/>
                <a:ext cx="77844" cy="331039"/>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7"/>
              <p:cNvSpPr/>
              <p:nvPr/>
            </p:nvSpPr>
            <p:spPr>
              <a:xfrm>
                <a:off x="11575763" y="4773469"/>
                <a:ext cx="70671" cy="161569"/>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11703688" y="4768635"/>
                <a:ext cx="77778" cy="166403"/>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11837060" y="4855797"/>
                <a:ext cx="74191" cy="79241"/>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7"/>
              <p:cNvSpPr/>
              <p:nvPr/>
            </p:nvSpPr>
            <p:spPr>
              <a:xfrm>
                <a:off x="11971228" y="4749262"/>
                <a:ext cx="68878" cy="185776"/>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7"/>
              <p:cNvSpPr/>
              <p:nvPr/>
            </p:nvSpPr>
            <p:spPr>
              <a:xfrm>
                <a:off x="8812590" y="4803738"/>
                <a:ext cx="67084" cy="13130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7"/>
              <p:cNvSpPr/>
              <p:nvPr/>
            </p:nvSpPr>
            <p:spPr>
              <a:xfrm>
                <a:off x="8946891" y="4844920"/>
                <a:ext cx="61571" cy="9011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7"/>
              <p:cNvSpPr/>
              <p:nvPr/>
            </p:nvSpPr>
            <p:spPr>
              <a:xfrm>
                <a:off x="9075746"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7"/>
              <p:cNvSpPr/>
              <p:nvPr/>
            </p:nvSpPr>
            <p:spPr>
              <a:xfrm>
                <a:off x="9210082" y="4815842"/>
                <a:ext cx="67018" cy="119197"/>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7"/>
              <p:cNvSpPr/>
              <p:nvPr/>
            </p:nvSpPr>
            <p:spPr>
              <a:xfrm>
                <a:off x="9341594"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7"/>
              <p:cNvSpPr/>
              <p:nvPr/>
            </p:nvSpPr>
            <p:spPr>
              <a:xfrm>
                <a:off x="9472242" y="4763169"/>
                <a:ext cx="68878" cy="17186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7"/>
              <p:cNvSpPr/>
              <p:nvPr/>
            </p:nvSpPr>
            <p:spPr>
              <a:xfrm>
                <a:off x="9601097" y="4740877"/>
                <a:ext cx="74191" cy="194161"/>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7"/>
              <p:cNvSpPr/>
              <p:nvPr/>
            </p:nvSpPr>
            <p:spPr>
              <a:xfrm>
                <a:off x="9730749" y="4604036"/>
                <a:ext cx="77911" cy="331002"/>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7"/>
              <p:cNvSpPr/>
              <p:nvPr/>
            </p:nvSpPr>
            <p:spPr>
              <a:xfrm>
                <a:off x="9865980"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7"/>
              <p:cNvSpPr/>
              <p:nvPr/>
            </p:nvSpPr>
            <p:spPr>
              <a:xfrm>
                <a:off x="9993838" y="4768673"/>
                <a:ext cx="77844" cy="166366"/>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7"/>
              <p:cNvSpPr/>
              <p:nvPr/>
            </p:nvSpPr>
            <p:spPr>
              <a:xfrm>
                <a:off x="10127276" y="4855797"/>
                <a:ext cx="74191" cy="79241"/>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7"/>
              <p:cNvSpPr/>
              <p:nvPr/>
            </p:nvSpPr>
            <p:spPr>
              <a:xfrm>
                <a:off x="10261444" y="4749262"/>
                <a:ext cx="68745" cy="185776"/>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7"/>
              <p:cNvSpPr/>
              <p:nvPr/>
            </p:nvSpPr>
            <p:spPr>
              <a:xfrm>
                <a:off x="12226148" y="4697909"/>
                <a:ext cx="85283" cy="23712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7"/>
              <p:cNvSpPr/>
              <p:nvPr/>
            </p:nvSpPr>
            <p:spPr>
              <a:xfrm>
                <a:off x="12366759" y="4803738"/>
                <a:ext cx="67018" cy="13130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7"/>
              <p:cNvSpPr/>
              <p:nvPr/>
            </p:nvSpPr>
            <p:spPr>
              <a:xfrm>
                <a:off x="12500928" y="4844920"/>
                <a:ext cx="61571" cy="9011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7"/>
              <p:cNvSpPr/>
              <p:nvPr/>
            </p:nvSpPr>
            <p:spPr>
              <a:xfrm>
                <a:off x="12629782"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7"/>
              <p:cNvSpPr/>
              <p:nvPr/>
            </p:nvSpPr>
            <p:spPr>
              <a:xfrm>
                <a:off x="12761294" y="4815879"/>
                <a:ext cx="67018" cy="119159"/>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7"/>
              <p:cNvSpPr/>
              <p:nvPr/>
            </p:nvSpPr>
            <p:spPr>
              <a:xfrm>
                <a:off x="12892806"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7"/>
              <p:cNvSpPr/>
              <p:nvPr/>
            </p:nvSpPr>
            <p:spPr>
              <a:xfrm>
                <a:off x="12102740" y="4749262"/>
                <a:ext cx="68878" cy="185776"/>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7"/>
              <p:cNvSpPr/>
              <p:nvPr/>
            </p:nvSpPr>
            <p:spPr>
              <a:xfrm>
                <a:off x="7489174" y="4697909"/>
                <a:ext cx="85283" cy="23712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7"/>
              <p:cNvSpPr/>
              <p:nvPr/>
            </p:nvSpPr>
            <p:spPr>
              <a:xfrm>
                <a:off x="6705418" y="4740877"/>
                <a:ext cx="74258" cy="194161"/>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7"/>
              <p:cNvSpPr/>
              <p:nvPr/>
            </p:nvSpPr>
            <p:spPr>
              <a:xfrm>
                <a:off x="6835203" y="4603999"/>
                <a:ext cx="77778" cy="331039"/>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7"/>
              <p:cNvSpPr/>
              <p:nvPr/>
            </p:nvSpPr>
            <p:spPr>
              <a:xfrm>
                <a:off x="6970301" y="4773469"/>
                <a:ext cx="70671" cy="161569"/>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7"/>
              <p:cNvSpPr/>
              <p:nvPr/>
            </p:nvSpPr>
            <p:spPr>
              <a:xfrm>
                <a:off x="7098292" y="4768635"/>
                <a:ext cx="77844" cy="166403"/>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7"/>
              <p:cNvSpPr/>
              <p:nvPr/>
            </p:nvSpPr>
            <p:spPr>
              <a:xfrm>
                <a:off x="7231464" y="4855797"/>
                <a:ext cx="74390" cy="79241"/>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7"/>
              <p:cNvSpPr/>
              <p:nvPr/>
            </p:nvSpPr>
            <p:spPr>
              <a:xfrm>
                <a:off x="7365765" y="4749262"/>
                <a:ext cx="68878" cy="185776"/>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7"/>
              <p:cNvSpPr/>
              <p:nvPr/>
            </p:nvSpPr>
            <p:spPr>
              <a:xfrm>
                <a:off x="13278374" y="4697909"/>
                <a:ext cx="85283" cy="23712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7"/>
              <p:cNvSpPr/>
              <p:nvPr/>
            </p:nvSpPr>
            <p:spPr>
              <a:xfrm>
                <a:off x="4210085" y="4803775"/>
                <a:ext cx="67018" cy="131282"/>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7"/>
              <p:cNvSpPr/>
              <p:nvPr/>
            </p:nvSpPr>
            <p:spPr>
              <a:xfrm>
                <a:off x="4344253"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7"/>
              <p:cNvSpPr/>
              <p:nvPr/>
            </p:nvSpPr>
            <p:spPr>
              <a:xfrm>
                <a:off x="4473108"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7"/>
              <p:cNvSpPr/>
              <p:nvPr/>
            </p:nvSpPr>
            <p:spPr>
              <a:xfrm>
                <a:off x="4604487" y="4815879"/>
                <a:ext cx="67084" cy="119159"/>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7"/>
              <p:cNvSpPr/>
              <p:nvPr/>
            </p:nvSpPr>
            <p:spPr>
              <a:xfrm>
                <a:off x="4736131"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7"/>
              <p:cNvSpPr/>
              <p:nvPr/>
            </p:nvSpPr>
            <p:spPr>
              <a:xfrm>
                <a:off x="4866779" y="4763169"/>
                <a:ext cx="68745" cy="171869"/>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7"/>
              <p:cNvSpPr/>
              <p:nvPr/>
            </p:nvSpPr>
            <p:spPr>
              <a:xfrm>
                <a:off x="4995634" y="4740877"/>
                <a:ext cx="74258" cy="194161"/>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7"/>
              <p:cNvSpPr/>
              <p:nvPr/>
            </p:nvSpPr>
            <p:spPr>
              <a:xfrm>
                <a:off x="5125352" y="4603999"/>
                <a:ext cx="77844" cy="331039"/>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7"/>
              <p:cNvSpPr/>
              <p:nvPr/>
            </p:nvSpPr>
            <p:spPr>
              <a:xfrm>
                <a:off x="5260517"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7"/>
              <p:cNvSpPr/>
              <p:nvPr/>
            </p:nvSpPr>
            <p:spPr>
              <a:xfrm>
                <a:off x="5388376" y="4768635"/>
                <a:ext cx="77844" cy="166403"/>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7"/>
              <p:cNvSpPr/>
              <p:nvPr/>
            </p:nvSpPr>
            <p:spPr>
              <a:xfrm>
                <a:off x="5521681" y="4855797"/>
                <a:ext cx="74258" cy="79241"/>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7"/>
              <p:cNvSpPr/>
              <p:nvPr/>
            </p:nvSpPr>
            <p:spPr>
              <a:xfrm>
                <a:off x="5655849" y="4749262"/>
                <a:ext cx="68878" cy="185776"/>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7"/>
              <p:cNvSpPr/>
              <p:nvPr/>
            </p:nvSpPr>
            <p:spPr>
              <a:xfrm>
                <a:off x="13020797" y="4855797"/>
                <a:ext cx="74258" cy="79241"/>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7"/>
              <p:cNvSpPr/>
              <p:nvPr/>
            </p:nvSpPr>
            <p:spPr>
              <a:xfrm>
                <a:off x="13154965" y="4749262"/>
                <a:ext cx="68878" cy="185776"/>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7"/>
              <p:cNvSpPr/>
              <p:nvPr/>
            </p:nvSpPr>
            <p:spPr>
              <a:xfrm>
                <a:off x="5910769" y="4697909"/>
                <a:ext cx="85283" cy="237129"/>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7"/>
              <p:cNvSpPr/>
              <p:nvPr/>
            </p:nvSpPr>
            <p:spPr>
              <a:xfrm>
                <a:off x="6051380" y="4803775"/>
                <a:ext cx="67084" cy="13128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7"/>
              <p:cNvSpPr/>
              <p:nvPr/>
            </p:nvSpPr>
            <p:spPr>
              <a:xfrm>
                <a:off x="6185681"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7"/>
              <p:cNvSpPr/>
              <p:nvPr/>
            </p:nvSpPr>
            <p:spPr>
              <a:xfrm>
                <a:off x="6314403" y="4739966"/>
                <a:ext cx="67084" cy="195073"/>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7"/>
              <p:cNvSpPr/>
              <p:nvPr/>
            </p:nvSpPr>
            <p:spPr>
              <a:xfrm>
                <a:off x="6445915" y="4815842"/>
                <a:ext cx="67084" cy="119197"/>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7"/>
              <p:cNvSpPr/>
              <p:nvPr/>
            </p:nvSpPr>
            <p:spPr>
              <a:xfrm>
                <a:off x="6577426" y="4831590"/>
                <a:ext cx="67084" cy="103449"/>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7"/>
              <p:cNvSpPr/>
              <p:nvPr/>
            </p:nvSpPr>
            <p:spPr>
              <a:xfrm>
                <a:off x="5787493" y="4749262"/>
                <a:ext cx="68745" cy="185776"/>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7"/>
              <p:cNvSpPr/>
              <p:nvPr/>
            </p:nvSpPr>
            <p:spPr>
              <a:xfrm>
                <a:off x="7629652" y="4803775"/>
                <a:ext cx="67084" cy="13128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7"/>
              <p:cNvSpPr/>
              <p:nvPr/>
            </p:nvSpPr>
            <p:spPr>
              <a:xfrm>
                <a:off x="7763953"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7"/>
              <p:cNvSpPr/>
              <p:nvPr/>
            </p:nvSpPr>
            <p:spPr>
              <a:xfrm>
                <a:off x="7892808"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7"/>
              <p:cNvSpPr/>
              <p:nvPr/>
            </p:nvSpPr>
            <p:spPr>
              <a:xfrm>
                <a:off x="8024320" y="4815879"/>
                <a:ext cx="67018" cy="119159"/>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7"/>
              <p:cNvSpPr/>
              <p:nvPr/>
            </p:nvSpPr>
            <p:spPr>
              <a:xfrm>
                <a:off x="8155831" y="4831590"/>
                <a:ext cx="67084" cy="103449"/>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7"/>
              <p:cNvSpPr/>
              <p:nvPr/>
            </p:nvSpPr>
            <p:spPr>
              <a:xfrm>
                <a:off x="8286480" y="4763169"/>
                <a:ext cx="68878" cy="171869"/>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7"/>
              <p:cNvSpPr/>
              <p:nvPr/>
            </p:nvSpPr>
            <p:spPr>
              <a:xfrm>
                <a:off x="8415334" y="4740877"/>
                <a:ext cx="74258" cy="194161"/>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7"/>
              <p:cNvSpPr/>
              <p:nvPr/>
            </p:nvSpPr>
            <p:spPr>
              <a:xfrm>
                <a:off x="8545053" y="4603999"/>
                <a:ext cx="77844" cy="331039"/>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7"/>
              <p:cNvSpPr/>
              <p:nvPr/>
            </p:nvSpPr>
            <p:spPr>
              <a:xfrm>
                <a:off x="8680217"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17"/>
            <p:cNvGrpSpPr/>
            <p:nvPr/>
          </p:nvGrpSpPr>
          <p:grpSpPr>
            <a:xfrm>
              <a:off x="-1" y="4935256"/>
              <a:ext cx="9144134" cy="129765"/>
              <a:chOff x="237925" y="603400"/>
              <a:chExt cx="3162200" cy="44875"/>
            </a:xfrm>
          </p:grpSpPr>
          <p:sp>
            <p:nvSpPr>
              <p:cNvPr id="899" name="Google Shape;899;p17"/>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7"/>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1" name="Google Shape;901;p17"/>
            <p:cNvSpPr/>
            <p:nvPr/>
          </p:nvSpPr>
          <p:spPr>
            <a:xfrm>
              <a:off x="-33375" y="4587975"/>
              <a:ext cx="9186425" cy="297650"/>
            </a:xfrm>
            <a:custGeom>
              <a:avLst/>
              <a:gdLst/>
              <a:ahLst/>
              <a:cxnLst/>
              <a:rect l="l" t="t" r="r" b="b"/>
              <a:pathLst>
                <a:path w="367457" h="11906" extrusionOk="0">
                  <a:moveTo>
                    <a:pt x="0" y="11906"/>
                  </a:moveTo>
                  <a:lnTo>
                    <a:pt x="41672" y="1786"/>
                  </a:lnTo>
                  <a:lnTo>
                    <a:pt x="71438" y="10716"/>
                  </a:lnTo>
                  <a:lnTo>
                    <a:pt x="109538" y="3572"/>
                  </a:lnTo>
                  <a:lnTo>
                    <a:pt x="147340" y="10120"/>
                  </a:lnTo>
                  <a:lnTo>
                    <a:pt x="176808" y="1786"/>
                  </a:lnTo>
                  <a:lnTo>
                    <a:pt x="201960" y="10716"/>
                  </a:lnTo>
                  <a:lnTo>
                    <a:pt x="225624" y="2977"/>
                  </a:lnTo>
                  <a:lnTo>
                    <a:pt x="260301" y="8930"/>
                  </a:lnTo>
                  <a:lnTo>
                    <a:pt x="290215" y="0"/>
                  </a:lnTo>
                  <a:lnTo>
                    <a:pt x="334566" y="10716"/>
                  </a:lnTo>
                  <a:lnTo>
                    <a:pt x="367457" y="2084"/>
                  </a:lnTo>
                </a:path>
              </a:pathLst>
            </a:custGeom>
            <a:noFill/>
            <a:ln w="28575" cap="flat" cmpd="sng">
              <a:solidFill>
                <a:schemeClr val="dk2"/>
              </a:solidFill>
              <a:prstDash val="solid"/>
              <a:round/>
              <a:headEnd type="none" w="med" len="med"/>
              <a:tailEnd type="none" w="med" len="med"/>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1pPr>
            <a:lvl2pPr lvl="1"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2pPr>
            <a:lvl3pPr lvl="2"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3pPr>
            <a:lvl4pPr lvl="3"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4pPr>
            <a:lvl5pPr lvl="4"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5pPr>
            <a:lvl6pPr lvl="5"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6pPr>
            <a:lvl7pPr lvl="6"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7pPr>
            <a:lvl8pPr lvl="7"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8pPr>
            <a:lvl9pPr lvl="8"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marL="914400" lvl="1"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marL="1371600" lvl="2"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marL="1828800" lvl="3"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marL="2286000" lvl="4"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marL="2743200" lvl="5"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marL="3200400" lvl="6"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marL="3657600" lvl="7"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marL="4114800" lvl="8"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8" r:id="rId7"/>
    <p:sldLayoutId id="2147483659" r:id="rId8"/>
    <p:sldLayoutId id="2147483663" r:id="rId9"/>
    <p:sldLayoutId id="2147483665" r:id="rId10"/>
    <p:sldLayoutId id="2147483668" r:id="rId11"/>
    <p:sldLayoutId id="2147483669" r:id="rId12"/>
    <p:sldLayoutId id="214748367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27"/>
          <p:cNvSpPr txBox="1">
            <a:spLocks noGrp="1"/>
          </p:cNvSpPr>
          <p:nvPr>
            <p:ph type="ctrTitle"/>
          </p:nvPr>
        </p:nvSpPr>
        <p:spPr>
          <a:xfrm>
            <a:off x="1218975" y="2275200"/>
            <a:ext cx="6705900" cy="228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latin typeface="+mj-lt"/>
              </a:rPr>
              <a:t>Predicting the direction of the DAX </a:t>
            </a:r>
            <a:br>
              <a:rPr lang="en" sz="4000" dirty="0">
                <a:latin typeface="+mj-lt"/>
              </a:rPr>
            </a:br>
            <a:r>
              <a:rPr lang="en" sz="4000" dirty="0">
                <a:latin typeface="+mj-lt"/>
              </a:rPr>
              <a:t>by using indicators</a:t>
            </a:r>
            <a:endParaRPr sz="4000" dirty="0">
              <a:latin typeface="+mj-lt"/>
            </a:endParaRPr>
          </a:p>
        </p:txBody>
      </p:sp>
      <p:grpSp>
        <p:nvGrpSpPr>
          <p:cNvPr id="1255" name="Google Shape;1255;p27"/>
          <p:cNvGrpSpPr/>
          <p:nvPr/>
        </p:nvGrpSpPr>
        <p:grpSpPr>
          <a:xfrm>
            <a:off x="-53637" y="110400"/>
            <a:ext cx="9251275" cy="1920296"/>
            <a:chOff x="-53637" y="110400"/>
            <a:chExt cx="9251275" cy="1920296"/>
          </a:xfrm>
        </p:grpSpPr>
        <p:grpSp>
          <p:nvGrpSpPr>
            <p:cNvPr id="1256" name="Google Shape;1256;p27"/>
            <p:cNvGrpSpPr/>
            <p:nvPr/>
          </p:nvGrpSpPr>
          <p:grpSpPr>
            <a:xfrm>
              <a:off x="-1" y="1900931"/>
              <a:ext cx="9144134" cy="129765"/>
              <a:chOff x="237925" y="603400"/>
              <a:chExt cx="3162200" cy="44875"/>
            </a:xfrm>
          </p:grpSpPr>
          <p:sp>
            <p:nvSpPr>
              <p:cNvPr id="1257" name="Google Shape;1257;p27"/>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27"/>
            <p:cNvGrpSpPr/>
            <p:nvPr/>
          </p:nvGrpSpPr>
          <p:grpSpPr>
            <a:xfrm>
              <a:off x="-41" y="718275"/>
              <a:ext cx="9144241" cy="1182675"/>
              <a:chOff x="3813375" y="4666275"/>
              <a:chExt cx="3441825" cy="445150"/>
            </a:xfrm>
          </p:grpSpPr>
          <p:sp>
            <p:nvSpPr>
              <p:cNvPr id="1260" name="Google Shape;1260;p27"/>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7"/>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7"/>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7"/>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7"/>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7"/>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7"/>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7"/>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7"/>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7"/>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7"/>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7"/>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7"/>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7"/>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7"/>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7"/>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7"/>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7"/>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7"/>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7"/>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7"/>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7"/>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7"/>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7"/>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7"/>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7"/>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7"/>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7"/>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7"/>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7"/>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7"/>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7"/>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7"/>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7"/>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7"/>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7"/>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7"/>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7"/>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7"/>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7"/>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7"/>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7"/>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7"/>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7"/>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7"/>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7"/>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7"/>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7"/>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7"/>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7"/>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7"/>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7"/>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7"/>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7"/>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7"/>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7"/>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7"/>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7"/>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7"/>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7"/>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7"/>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7"/>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7"/>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0" name="Google Shape;1330;p27"/>
            <p:cNvSpPr/>
            <p:nvPr/>
          </p:nvSpPr>
          <p:spPr>
            <a:xfrm>
              <a:off x="-53637" y="110400"/>
              <a:ext cx="9251275" cy="1790550"/>
            </a:xfrm>
            <a:custGeom>
              <a:avLst/>
              <a:gdLst/>
              <a:ahLst/>
              <a:cxnLst/>
              <a:rect l="l" t="t" r="r" b="b"/>
              <a:pathLst>
                <a:path w="370051" h="71622" extrusionOk="0">
                  <a:moveTo>
                    <a:pt x="0" y="71622"/>
                  </a:moveTo>
                  <a:lnTo>
                    <a:pt x="71271" y="41779"/>
                  </a:lnTo>
                  <a:lnTo>
                    <a:pt x="124286" y="66005"/>
                  </a:lnTo>
                  <a:lnTo>
                    <a:pt x="194856" y="34406"/>
                  </a:lnTo>
                  <a:lnTo>
                    <a:pt x="228209" y="47397"/>
                  </a:lnTo>
                  <a:lnTo>
                    <a:pt x="263670" y="28789"/>
                  </a:lnTo>
                  <a:lnTo>
                    <a:pt x="306854" y="54068"/>
                  </a:lnTo>
                  <a:lnTo>
                    <a:pt x="370051" y="0"/>
                  </a:lnTo>
                </a:path>
              </a:pathLst>
            </a:custGeom>
            <a:noFill/>
            <a:ln w="38100" cap="flat" cmpd="sng">
              <a:solidFill>
                <a:schemeClr val="dk2"/>
              </a:solidFill>
              <a:prstDash val="solid"/>
              <a:round/>
              <a:headEnd type="none" w="med" len="med"/>
              <a:tailEnd type="none" w="med" len="med"/>
            </a:ln>
          </p:spPr>
          <p:txBody>
            <a:bodyPr/>
            <a:lstStyle/>
            <a:p>
              <a:endParaRPr lang="de-DE"/>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5"/>
        <p:cNvGrpSpPr/>
        <p:nvPr/>
      </p:nvGrpSpPr>
      <p:grpSpPr>
        <a:xfrm>
          <a:off x="0" y="0"/>
          <a:ext cx="0" cy="0"/>
          <a:chOff x="0" y="0"/>
          <a:chExt cx="0" cy="0"/>
        </a:xfrm>
      </p:grpSpPr>
      <p:sp>
        <p:nvSpPr>
          <p:cNvPr id="8" name="Pfeil: Chevron 7">
            <a:extLst>
              <a:ext uri="{FF2B5EF4-FFF2-40B4-BE49-F238E27FC236}">
                <a16:creationId xmlns:a16="http://schemas.microsoft.com/office/drawing/2014/main" id="{BA56E19A-2370-BF56-D20A-CEF189A8F165}"/>
              </a:ext>
            </a:extLst>
          </p:cNvPr>
          <p:cNvSpPr/>
          <p:nvPr/>
        </p:nvSpPr>
        <p:spPr>
          <a:xfrm>
            <a:off x="5969062" y="152800"/>
            <a:ext cx="1440000" cy="198892"/>
          </a:xfrm>
          <a:prstGeom prst="chevron">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sym typeface="Kanit Medium"/>
              </a:rPr>
              <a:t>Modelling</a:t>
            </a:r>
            <a:endParaRPr lang="en-GB" sz="1200" b="1" dirty="0">
              <a:solidFill>
                <a:schemeClr val="dk1"/>
              </a:solidFill>
              <a:latin typeface="+mj-lt"/>
            </a:endParaRPr>
          </a:p>
        </p:txBody>
      </p:sp>
      <p:sp>
        <p:nvSpPr>
          <p:cNvPr id="9" name="Pfeil: Chevron 8">
            <a:extLst>
              <a:ext uri="{FF2B5EF4-FFF2-40B4-BE49-F238E27FC236}">
                <a16:creationId xmlns:a16="http://schemas.microsoft.com/office/drawing/2014/main" id="{2E1F4ECC-6827-46A3-4F48-AC9C5A6ABEE0}"/>
              </a:ext>
            </a:extLst>
          </p:cNvPr>
          <p:cNvSpPr/>
          <p:nvPr/>
        </p:nvSpPr>
        <p:spPr>
          <a:xfrm>
            <a:off x="7356849"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Results</a:t>
            </a:r>
            <a:endParaRPr lang="en-GB" sz="1200" dirty="0">
              <a:solidFill>
                <a:schemeClr val="dk1"/>
              </a:solidFill>
              <a:latin typeface="+mj-lt"/>
            </a:endParaRPr>
          </a:p>
        </p:txBody>
      </p:sp>
      <p:sp>
        <p:nvSpPr>
          <p:cNvPr id="10" name="Pfeil: Fünfeck 9">
            <a:extLst>
              <a:ext uri="{FF2B5EF4-FFF2-40B4-BE49-F238E27FC236}">
                <a16:creationId xmlns:a16="http://schemas.microsoft.com/office/drawing/2014/main" id="{9749EE09-297C-3506-061F-136450CCA664}"/>
              </a:ext>
            </a:extLst>
          </p:cNvPr>
          <p:cNvSpPr/>
          <p:nvPr/>
        </p:nvSpPr>
        <p:spPr>
          <a:xfrm>
            <a:off x="417918" y="152800"/>
            <a:ext cx="1440000" cy="198892"/>
          </a:xfrm>
          <a:prstGeom prst="homePlate">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Objective</a:t>
            </a:r>
          </a:p>
        </p:txBody>
      </p:sp>
      <p:sp>
        <p:nvSpPr>
          <p:cNvPr id="11" name="Pfeil: Chevron 10">
            <a:extLst>
              <a:ext uri="{FF2B5EF4-FFF2-40B4-BE49-F238E27FC236}">
                <a16:creationId xmlns:a16="http://schemas.microsoft.com/office/drawing/2014/main" id="{1FD9602A-E287-56B9-5575-CA8355C5E106}"/>
              </a:ext>
            </a:extLst>
          </p:cNvPr>
          <p:cNvSpPr/>
          <p:nvPr/>
        </p:nvSpPr>
        <p:spPr>
          <a:xfrm>
            <a:off x="4581276"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Processing</a:t>
            </a:r>
            <a:endParaRPr lang="en-GB" sz="1200" dirty="0">
              <a:solidFill>
                <a:schemeClr val="dk1"/>
              </a:solidFill>
              <a:latin typeface="+mj-lt"/>
            </a:endParaRPr>
          </a:p>
        </p:txBody>
      </p:sp>
      <p:sp>
        <p:nvSpPr>
          <p:cNvPr id="12" name="Pfeil: Chevron 11">
            <a:extLst>
              <a:ext uri="{FF2B5EF4-FFF2-40B4-BE49-F238E27FC236}">
                <a16:creationId xmlns:a16="http://schemas.microsoft.com/office/drawing/2014/main" id="{22A55C94-D7F2-C377-AA08-F764ABF20CD1}"/>
              </a:ext>
            </a:extLst>
          </p:cNvPr>
          <p:cNvSpPr/>
          <p:nvPr/>
        </p:nvSpPr>
        <p:spPr>
          <a:xfrm>
            <a:off x="1805704"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Collection</a:t>
            </a:r>
            <a:r>
              <a:rPr lang="en-GB" sz="1200" dirty="0">
                <a:solidFill>
                  <a:schemeClr val="dk1"/>
                </a:solidFill>
                <a:latin typeface="+mj-lt"/>
              </a:rPr>
              <a:t> </a:t>
            </a:r>
          </a:p>
        </p:txBody>
      </p:sp>
      <p:sp>
        <p:nvSpPr>
          <p:cNvPr id="13" name="Pfeil: Chevron 12">
            <a:extLst>
              <a:ext uri="{FF2B5EF4-FFF2-40B4-BE49-F238E27FC236}">
                <a16:creationId xmlns:a16="http://schemas.microsoft.com/office/drawing/2014/main" id="{BDAFA727-5435-C38C-DD3C-28BB6050291A}"/>
              </a:ext>
            </a:extLst>
          </p:cNvPr>
          <p:cNvSpPr/>
          <p:nvPr/>
        </p:nvSpPr>
        <p:spPr>
          <a:xfrm>
            <a:off x="3193490"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Cleaning</a:t>
            </a:r>
            <a:endParaRPr lang="en-GB" sz="1200" dirty="0">
              <a:solidFill>
                <a:schemeClr val="dk1"/>
              </a:solidFill>
              <a:latin typeface="+mj-lt"/>
            </a:endParaRPr>
          </a:p>
        </p:txBody>
      </p:sp>
      <p:sp>
        <p:nvSpPr>
          <p:cNvPr id="14" name="Google Shape;1458;p32">
            <a:extLst>
              <a:ext uri="{FF2B5EF4-FFF2-40B4-BE49-F238E27FC236}">
                <a16:creationId xmlns:a16="http://schemas.microsoft.com/office/drawing/2014/main" id="{2EFBAB28-334E-4C4D-6111-50B75FB98D20}"/>
              </a:ext>
            </a:extLst>
          </p:cNvPr>
          <p:cNvSpPr txBox="1">
            <a:spLocks noGrp="1"/>
          </p:cNvSpPr>
          <p:nvPr>
            <p:ph type="title"/>
          </p:nvPr>
        </p:nvSpPr>
        <p:spPr>
          <a:xfrm>
            <a:off x="372849" y="70693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latin typeface="+mj-lt"/>
              </a:rPr>
              <a:t>X-y Split</a:t>
            </a:r>
            <a:endParaRPr dirty="0">
              <a:latin typeface="+mj-lt"/>
            </a:endParaRPr>
          </a:p>
        </p:txBody>
      </p:sp>
      <p:sp>
        <p:nvSpPr>
          <p:cNvPr id="15" name="Rechteck: abgerundete Ecken 14">
            <a:extLst>
              <a:ext uri="{FF2B5EF4-FFF2-40B4-BE49-F238E27FC236}">
                <a16:creationId xmlns:a16="http://schemas.microsoft.com/office/drawing/2014/main" id="{8E644E9D-9E6C-9882-38B9-C68ACEEB89F1}"/>
              </a:ext>
            </a:extLst>
          </p:cNvPr>
          <p:cNvSpPr/>
          <p:nvPr/>
        </p:nvSpPr>
        <p:spPr>
          <a:xfrm>
            <a:off x="1354016" y="3722839"/>
            <a:ext cx="3250642" cy="381837"/>
          </a:xfrm>
          <a:prstGeom prst="roundRect">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rPr>
              <a:t>Train-Set</a:t>
            </a:r>
          </a:p>
        </p:txBody>
      </p:sp>
      <p:sp>
        <p:nvSpPr>
          <p:cNvPr id="16" name="Rechteck: abgerundete Ecken 15">
            <a:extLst>
              <a:ext uri="{FF2B5EF4-FFF2-40B4-BE49-F238E27FC236}">
                <a16:creationId xmlns:a16="http://schemas.microsoft.com/office/drawing/2014/main" id="{D6F93685-D6EF-C77B-C364-8EB6741748AD}"/>
              </a:ext>
            </a:extLst>
          </p:cNvPr>
          <p:cNvSpPr/>
          <p:nvPr/>
        </p:nvSpPr>
        <p:spPr>
          <a:xfrm>
            <a:off x="4757058" y="3722839"/>
            <a:ext cx="1440263" cy="381837"/>
          </a:xfrm>
          <a:prstGeom prst="roundRect">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rPr>
              <a:t>Test-Set</a:t>
            </a:r>
          </a:p>
        </p:txBody>
      </p:sp>
      <p:sp>
        <p:nvSpPr>
          <p:cNvPr id="17" name="Rechteck: abgerundete Ecken 16">
            <a:extLst>
              <a:ext uri="{FF2B5EF4-FFF2-40B4-BE49-F238E27FC236}">
                <a16:creationId xmlns:a16="http://schemas.microsoft.com/office/drawing/2014/main" id="{FCE3A500-2F23-14C1-A60D-4D1449176DD9}"/>
              </a:ext>
            </a:extLst>
          </p:cNvPr>
          <p:cNvSpPr/>
          <p:nvPr/>
        </p:nvSpPr>
        <p:spPr>
          <a:xfrm>
            <a:off x="6349721" y="2634260"/>
            <a:ext cx="1440263" cy="381837"/>
          </a:xfrm>
          <a:prstGeom prst="roundRect">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rPr>
              <a:t>Validation-Set</a:t>
            </a:r>
          </a:p>
        </p:txBody>
      </p:sp>
      <p:sp>
        <p:nvSpPr>
          <p:cNvPr id="21" name="Rechteck: abgerundete Ecken 20">
            <a:extLst>
              <a:ext uri="{FF2B5EF4-FFF2-40B4-BE49-F238E27FC236}">
                <a16:creationId xmlns:a16="http://schemas.microsoft.com/office/drawing/2014/main" id="{2D81DC68-0BF5-214F-9DEB-04C2E825877D}"/>
              </a:ext>
            </a:extLst>
          </p:cNvPr>
          <p:cNvSpPr/>
          <p:nvPr/>
        </p:nvSpPr>
        <p:spPr>
          <a:xfrm>
            <a:off x="1354016" y="1599363"/>
            <a:ext cx="6435968" cy="381837"/>
          </a:xfrm>
          <a:prstGeom prst="roundRect">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rPr>
              <a:t>Data-Set</a:t>
            </a:r>
          </a:p>
        </p:txBody>
      </p:sp>
      <p:sp>
        <p:nvSpPr>
          <p:cNvPr id="22" name="Pfeil: nach unten 21">
            <a:extLst>
              <a:ext uri="{FF2B5EF4-FFF2-40B4-BE49-F238E27FC236}">
                <a16:creationId xmlns:a16="http://schemas.microsoft.com/office/drawing/2014/main" id="{A68597FC-9C07-7EE9-AE0D-9722904AB67A}"/>
              </a:ext>
            </a:extLst>
          </p:cNvPr>
          <p:cNvSpPr/>
          <p:nvPr/>
        </p:nvSpPr>
        <p:spPr>
          <a:xfrm>
            <a:off x="2491309" y="3172393"/>
            <a:ext cx="976055" cy="389118"/>
          </a:xfrm>
          <a:prstGeom prst="downArrow">
            <a:avLst>
              <a:gd name="adj1" fmla="val 61854"/>
              <a:gd name="adj2" fmla="val 33455"/>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dk1"/>
                </a:solidFill>
                <a:latin typeface="+mj-lt"/>
              </a:rPr>
              <a:t>80 %</a:t>
            </a:r>
          </a:p>
        </p:txBody>
      </p:sp>
      <p:sp>
        <p:nvSpPr>
          <p:cNvPr id="25" name="Pfeil: nach unten 24">
            <a:extLst>
              <a:ext uri="{FF2B5EF4-FFF2-40B4-BE49-F238E27FC236}">
                <a16:creationId xmlns:a16="http://schemas.microsoft.com/office/drawing/2014/main" id="{F172092D-9A10-015F-4AD3-3B739D03EA37}"/>
              </a:ext>
            </a:extLst>
          </p:cNvPr>
          <p:cNvSpPr/>
          <p:nvPr/>
        </p:nvSpPr>
        <p:spPr>
          <a:xfrm>
            <a:off x="6581824" y="2107659"/>
            <a:ext cx="976055" cy="381837"/>
          </a:xfrm>
          <a:prstGeom prst="downArrow">
            <a:avLst>
              <a:gd name="adj1" fmla="val 61854"/>
              <a:gd name="adj2" fmla="val 33455"/>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dk1"/>
                </a:solidFill>
                <a:latin typeface="+mj-lt"/>
              </a:rPr>
              <a:t>10 %</a:t>
            </a:r>
          </a:p>
        </p:txBody>
      </p:sp>
      <p:sp>
        <p:nvSpPr>
          <p:cNvPr id="26" name="Pfeil: nach unten 25">
            <a:extLst>
              <a:ext uri="{FF2B5EF4-FFF2-40B4-BE49-F238E27FC236}">
                <a16:creationId xmlns:a16="http://schemas.microsoft.com/office/drawing/2014/main" id="{AB70F387-0673-5E0F-0382-0C555D908BBC}"/>
              </a:ext>
            </a:extLst>
          </p:cNvPr>
          <p:cNvSpPr/>
          <p:nvPr/>
        </p:nvSpPr>
        <p:spPr>
          <a:xfrm>
            <a:off x="4993007" y="3172393"/>
            <a:ext cx="976055" cy="389118"/>
          </a:xfrm>
          <a:prstGeom prst="downArrow">
            <a:avLst>
              <a:gd name="adj1" fmla="val 61854"/>
              <a:gd name="adj2" fmla="val 33455"/>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dk1"/>
                </a:solidFill>
                <a:latin typeface="+mj-lt"/>
              </a:rPr>
              <a:t>20 %</a:t>
            </a:r>
          </a:p>
        </p:txBody>
      </p:sp>
      <p:sp>
        <p:nvSpPr>
          <p:cNvPr id="3" name="Rechteck: abgerundete Ecken 2">
            <a:extLst>
              <a:ext uri="{FF2B5EF4-FFF2-40B4-BE49-F238E27FC236}">
                <a16:creationId xmlns:a16="http://schemas.microsoft.com/office/drawing/2014/main" id="{C4F73EF6-4839-A06D-AD41-51D401B6282D}"/>
              </a:ext>
            </a:extLst>
          </p:cNvPr>
          <p:cNvSpPr/>
          <p:nvPr/>
        </p:nvSpPr>
        <p:spPr>
          <a:xfrm>
            <a:off x="1354016" y="2629229"/>
            <a:ext cx="4843305" cy="381837"/>
          </a:xfrm>
          <a:prstGeom prst="roundRect">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rPr>
              <a:t>Data-Set</a:t>
            </a:r>
          </a:p>
        </p:txBody>
      </p:sp>
      <p:sp>
        <p:nvSpPr>
          <p:cNvPr id="4" name="Pfeil: nach unten 3">
            <a:extLst>
              <a:ext uri="{FF2B5EF4-FFF2-40B4-BE49-F238E27FC236}">
                <a16:creationId xmlns:a16="http://schemas.microsoft.com/office/drawing/2014/main" id="{B3E4680F-01F9-3365-205E-7438B6E73D21}"/>
              </a:ext>
            </a:extLst>
          </p:cNvPr>
          <p:cNvSpPr/>
          <p:nvPr/>
        </p:nvSpPr>
        <p:spPr>
          <a:xfrm>
            <a:off x="3287640" y="2107659"/>
            <a:ext cx="976055" cy="381837"/>
          </a:xfrm>
          <a:prstGeom prst="downArrow">
            <a:avLst>
              <a:gd name="adj1" fmla="val 61854"/>
              <a:gd name="adj2" fmla="val 33455"/>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dk1"/>
                </a:solidFill>
                <a:latin typeface="+mj-lt"/>
              </a:rPr>
              <a:t>90 %</a:t>
            </a:r>
          </a:p>
        </p:txBody>
      </p:sp>
    </p:spTree>
    <p:extLst>
      <p:ext uri="{BB962C8B-B14F-4D97-AF65-F5344CB8AC3E}">
        <p14:creationId xmlns:p14="http://schemas.microsoft.com/office/powerpoint/2010/main" val="915883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20"/>
        <p:cNvGrpSpPr/>
        <p:nvPr/>
      </p:nvGrpSpPr>
      <p:grpSpPr>
        <a:xfrm>
          <a:off x="0" y="0"/>
          <a:ext cx="0" cy="0"/>
          <a:chOff x="0" y="0"/>
          <a:chExt cx="0" cy="0"/>
        </a:xfrm>
      </p:grpSpPr>
      <p:sp>
        <p:nvSpPr>
          <p:cNvPr id="2" name="Pfeil: Chevron 1">
            <a:extLst>
              <a:ext uri="{FF2B5EF4-FFF2-40B4-BE49-F238E27FC236}">
                <a16:creationId xmlns:a16="http://schemas.microsoft.com/office/drawing/2014/main" id="{9A287D27-97CD-6E53-5472-9142FF627405}"/>
              </a:ext>
            </a:extLst>
          </p:cNvPr>
          <p:cNvSpPr/>
          <p:nvPr/>
        </p:nvSpPr>
        <p:spPr>
          <a:xfrm>
            <a:off x="5969062" y="152800"/>
            <a:ext cx="1440000" cy="198892"/>
          </a:xfrm>
          <a:prstGeom prst="chevron">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sym typeface="Kanit Medium"/>
              </a:rPr>
              <a:t>Modelling</a:t>
            </a:r>
            <a:endParaRPr lang="en-GB" sz="1200" b="1" dirty="0">
              <a:solidFill>
                <a:schemeClr val="dk1"/>
              </a:solidFill>
              <a:latin typeface="+mj-lt"/>
            </a:endParaRPr>
          </a:p>
        </p:txBody>
      </p:sp>
      <p:sp>
        <p:nvSpPr>
          <p:cNvPr id="3" name="Pfeil: Chevron 2">
            <a:extLst>
              <a:ext uri="{FF2B5EF4-FFF2-40B4-BE49-F238E27FC236}">
                <a16:creationId xmlns:a16="http://schemas.microsoft.com/office/drawing/2014/main" id="{B15ABC29-11B4-0D89-A72D-9E218FEA9911}"/>
              </a:ext>
            </a:extLst>
          </p:cNvPr>
          <p:cNvSpPr/>
          <p:nvPr/>
        </p:nvSpPr>
        <p:spPr>
          <a:xfrm>
            <a:off x="7356849"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Results</a:t>
            </a:r>
            <a:endParaRPr lang="en-GB" sz="1200" dirty="0">
              <a:solidFill>
                <a:schemeClr val="dk1"/>
              </a:solidFill>
              <a:latin typeface="+mj-lt"/>
            </a:endParaRPr>
          </a:p>
        </p:txBody>
      </p:sp>
      <p:sp>
        <p:nvSpPr>
          <p:cNvPr id="4" name="Pfeil: Fünfeck 3">
            <a:extLst>
              <a:ext uri="{FF2B5EF4-FFF2-40B4-BE49-F238E27FC236}">
                <a16:creationId xmlns:a16="http://schemas.microsoft.com/office/drawing/2014/main" id="{F2B999C0-FBDF-193D-E4AF-694E3A32E1A1}"/>
              </a:ext>
            </a:extLst>
          </p:cNvPr>
          <p:cNvSpPr/>
          <p:nvPr/>
        </p:nvSpPr>
        <p:spPr>
          <a:xfrm>
            <a:off x="417918" y="152800"/>
            <a:ext cx="1440000" cy="198892"/>
          </a:xfrm>
          <a:prstGeom prst="homePlate">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Objective</a:t>
            </a:r>
          </a:p>
        </p:txBody>
      </p:sp>
      <p:sp>
        <p:nvSpPr>
          <p:cNvPr id="5" name="Pfeil: Chevron 4">
            <a:extLst>
              <a:ext uri="{FF2B5EF4-FFF2-40B4-BE49-F238E27FC236}">
                <a16:creationId xmlns:a16="http://schemas.microsoft.com/office/drawing/2014/main" id="{F6AC8BC3-E9E3-00D0-0EC7-9F9B06F709F4}"/>
              </a:ext>
            </a:extLst>
          </p:cNvPr>
          <p:cNvSpPr/>
          <p:nvPr/>
        </p:nvSpPr>
        <p:spPr>
          <a:xfrm>
            <a:off x="4581276"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Processing</a:t>
            </a:r>
            <a:endParaRPr lang="en-GB" sz="1200" dirty="0">
              <a:solidFill>
                <a:schemeClr val="dk1"/>
              </a:solidFill>
              <a:latin typeface="+mj-lt"/>
            </a:endParaRPr>
          </a:p>
        </p:txBody>
      </p:sp>
      <p:sp>
        <p:nvSpPr>
          <p:cNvPr id="6" name="Pfeil: Chevron 5">
            <a:extLst>
              <a:ext uri="{FF2B5EF4-FFF2-40B4-BE49-F238E27FC236}">
                <a16:creationId xmlns:a16="http://schemas.microsoft.com/office/drawing/2014/main" id="{2BED0A7E-442E-A0CA-0320-C0237705D9C0}"/>
              </a:ext>
            </a:extLst>
          </p:cNvPr>
          <p:cNvSpPr/>
          <p:nvPr/>
        </p:nvSpPr>
        <p:spPr>
          <a:xfrm>
            <a:off x="1805704"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Collection</a:t>
            </a:r>
            <a:r>
              <a:rPr lang="en-GB" sz="1200" dirty="0">
                <a:solidFill>
                  <a:schemeClr val="dk1"/>
                </a:solidFill>
                <a:latin typeface="+mj-lt"/>
              </a:rPr>
              <a:t> </a:t>
            </a:r>
          </a:p>
        </p:txBody>
      </p:sp>
      <p:sp>
        <p:nvSpPr>
          <p:cNvPr id="7" name="Pfeil: Chevron 6">
            <a:extLst>
              <a:ext uri="{FF2B5EF4-FFF2-40B4-BE49-F238E27FC236}">
                <a16:creationId xmlns:a16="http://schemas.microsoft.com/office/drawing/2014/main" id="{1E90BB00-A4CD-DB70-15F6-D12F9B488130}"/>
              </a:ext>
            </a:extLst>
          </p:cNvPr>
          <p:cNvSpPr/>
          <p:nvPr/>
        </p:nvSpPr>
        <p:spPr>
          <a:xfrm>
            <a:off x="3193490"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Cleaning</a:t>
            </a:r>
            <a:endParaRPr lang="en-GB" sz="1200" dirty="0">
              <a:solidFill>
                <a:schemeClr val="dk1"/>
              </a:solidFill>
              <a:latin typeface="+mj-lt"/>
            </a:endParaRPr>
          </a:p>
        </p:txBody>
      </p:sp>
      <p:sp>
        <p:nvSpPr>
          <p:cNvPr id="8" name="Google Shape;1458;p32">
            <a:extLst>
              <a:ext uri="{FF2B5EF4-FFF2-40B4-BE49-F238E27FC236}">
                <a16:creationId xmlns:a16="http://schemas.microsoft.com/office/drawing/2014/main" id="{7E8F22E3-4088-F9E3-1DF5-5A2D022F85B7}"/>
              </a:ext>
            </a:extLst>
          </p:cNvPr>
          <p:cNvSpPr txBox="1">
            <a:spLocks noGrp="1"/>
          </p:cNvSpPr>
          <p:nvPr>
            <p:ph type="title"/>
          </p:nvPr>
        </p:nvSpPr>
        <p:spPr>
          <a:xfrm>
            <a:off x="726625" y="43915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err="1">
                <a:latin typeface="+mj-lt"/>
              </a:rPr>
              <a:t>Logistic</a:t>
            </a:r>
            <a:r>
              <a:rPr lang="de-DE" dirty="0">
                <a:latin typeface="+mj-lt"/>
              </a:rPr>
              <a:t> - Regression</a:t>
            </a:r>
            <a:endParaRPr dirty="0">
              <a:latin typeface="+mj-lt"/>
            </a:endParaRPr>
          </a:p>
        </p:txBody>
      </p:sp>
      <p:sp>
        <p:nvSpPr>
          <p:cNvPr id="30" name="Rechteck: abgerundete Ecken 29">
            <a:extLst>
              <a:ext uri="{FF2B5EF4-FFF2-40B4-BE49-F238E27FC236}">
                <a16:creationId xmlns:a16="http://schemas.microsoft.com/office/drawing/2014/main" id="{046CA6B6-F957-E7E8-D664-7D245CE01E64}"/>
              </a:ext>
            </a:extLst>
          </p:cNvPr>
          <p:cNvSpPr/>
          <p:nvPr/>
        </p:nvSpPr>
        <p:spPr>
          <a:xfrm>
            <a:off x="1321358" y="1282521"/>
            <a:ext cx="3250642" cy="381837"/>
          </a:xfrm>
          <a:prstGeom prst="roundRect">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rPr>
              <a:t>Train-Set</a:t>
            </a:r>
          </a:p>
        </p:txBody>
      </p:sp>
      <p:sp>
        <p:nvSpPr>
          <p:cNvPr id="31" name="Rechteck: abgerundete Ecken 30">
            <a:extLst>
              <a:ext uri="{FF2B5EF4-FFF2-40B4-BE49-F238E27FC236}">
                <a16:creationId xmlns:a16="http://schemas.microsoft.com/office/drawing/2014/main" id="{95FCB4C4-792A-65A5-9BDA-8E72DBF44E55}"/>
              </a:ext>
            </a:extLst>
          </p:cNvPr>
          <p:cNvSpPr/>
          <p:nvPr/>
        </p:nvSpPr>
        <p:spPr>
          <a:xfrm>
            <a:off x="4724400" y="1282521"/>
            <a:ext cx="1440263" cy="381837"/>
          </a:xfrm>
          <a:prstGeom prst="roundRect">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rPr>
              <a:t>Test-Set</a:t>
            </a:r>
          </a:p>
        </p:txBody>
      </p:sp>
      <p:sp>
        <p:nvSpPr>
          <p:cNvPr id="32" name="Rechteck: abgerundete Ecken 31">
            <a:extLst>
              <a:ext uri="{FF2B5EF4-FFF2-40B4-BE49-F238E27FC236}">
                <a16:creationId xmlns:a16="http://schemas.microsoft.com/office/drawing/2014/main" id="{4FA9EB9D-D794-489F-396C-24D5CA54C2AA}"/>
              </a:ext>
            </a:extLst>
          </p:cNvPr>
          <p:cNvSpPr/>
          <p:nvPr/>
        </p:nvSpPr>
        <p:spPr>
          <a:xfrm>
            <a:off x="6317063" y="1282520"/>
            <a:ext cx="1440263" cy="381837"/>
          </a:xfrm>
          <a:prstGeom prst="roundRect">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rPr>
              <a:t>Validation-Set</a:t>
            </a:r>
          </a:p>
        </p:txBody>
      </p:sp>
      <p:graphicFrame>
        <p:nvGraphicFramePr>
          <p:cNvPr id="39" name="Google Shape;1668;p39">
            <a:extLst>
              <a:ext uri="{FF2B5EF4-FFF2-40B4-BE49-F238E27FC236}">
                <a16:creationId xmlns:a16="http://schemas.microsoft.com/office/drawing/2014/main" id="{614E957C-6294-19EA-0107-9122E753D65E}"/>
              </a:ext>
            </a:extLst>
          </p:cNvPr>
          <p:cNvGraphicFramePr/>
          <p:nvPr>
            <p:extLst>
              <p:ext uri="{D42A27DB-BD31-4B8C-83A1-F6EECF244321}">
                <p14:modId xmlns:p14="http://schemas.microsoft.com/office/powerpoint/2010/main" val="1635864643"/>
              </p:ext>
            </p:extLst>
          </p:nvPr>
        </p:nvGraphicFramePr>
        <p:xfrm>
          <a:off x="468149" y="3283992"/>
          <a:ext cx="7199045" cy="697060"/>
        </p:xfrm>
        <a:graphic>
          <a:graphicData uri="http://schemas.openxmlformats.org/drawingml/2006/table">
            <a:tbl>
              <a:tblPr>
                <a:noFill/>
                <a:tableStyleId>{8D2FE5EF-55A7-41FB-9BE5-8B4DC893DE30}</a:tableStyleId>
              </a:tblPr>
              <a:tblGrid>
                <a:gridCol w="687041">
                  <a:extLst>
                    <a:ext uri="{9D8B030D-6E8A-4147-A177-3AD203B41FA5}">
                      <a16:colId xmlns:a16="http://schemas.microsoft.com/office/drawing/2014/main" val="20000"/>
                    </a:ext>
                  </a:extLst>
                </a:gridCol>
                <a:gridCol w="1115399">
                  <a:extLst>
                    <a:ext uri="{9D8B030D-6E8A-4147-A177-3AD203B41FA5}">
                      <a16:colId xmlns:a16="http://schemas.microsoft.com/office/drawing/2014/main" val="388135800"/>
                    </a:ext>
                  </a:extLst>
                </a:gridCol>
                <a:gridCol w="1258584">
                  <a:extLst>
                    <a:ext uri="{9D8B030D-6E8A-4147-A177-3AD203B41FA5}">
                      <a16:colId xmlns:a16="http://schemas.microsoft.com/office/drawing/2014/main" val="20001"/>
                    </a:ext>
                  </a:extLst>
                </a:gridCol>
                <a:gridCol w="1243173">
                  <a:extLst>
                    <a:ext uri="{9D8B030D-6E8A-4147-A177-3AD203B41FA5}">
                      <a16:colId xmlns:a16="http://schemas.microsoft.com/office/drawing/2014/main" val="20002"/>
                    </a:ext>
                  </a:extLst>
                </a:gridCol>
                <a:gridCol w="1304818">
                  <a:extLst>
                    <a:ext uri="{9D8B030D-6E8A-4147-A177-3AD203B41FA5}">
                      <a16:colId xmlns:a16="http://schemas.microsoft.com/office/drawing/2014/main" val="20003"/>
                    </a:ext>
                  </a:extLst>
                </a:gridCol>
                <a:gridCol w="344184">
                  <a:extLst>
                    <a:ext uri="{9D8B030D-6E8A-4147-A177-3AD203B41FA5}">
                      <a16:colId xmlns:a16="http://schemas.microsoft.com/office/drawing/2014/main" val="20004"/>
                    </a:ext>
                  </a:extLst>
                </a:gridCol>
                <a:gridCol w="1245846">
                  <a:extLst>
                    <a:ext uri="{9D8B030D-6E8A-4147-A177-3AD203B41FA5}">
                      <a16:colId xmlns:a16="http://schemas.microsoft.com/office/drawing/2014/main" val="20005"/>
                    </a:ext>
                  </a:extLst>
                </a:gridCol>
              </a:tblGrid>
              <a:tr h="353060">
                <a:tc>
                  <a:txBody>
                    <a:bodyPr/>
                    <a:lstStyle/>
                    <a:p>
                      <a:pPr marL="0" lvl="0" indent="0" algn="ctr" rtl="0">
                        <a:spcBef>
                          <a:spcPts val="0"/>
                        </a:spcBef>
                        <a:spcAft>
                          <a:spcPts val="0"/>
                        </a:spcAft>
                        <a:buNone/>
                      </a:pPr>
                      <a:r>
                        <a:rPr lang="en" sz="1050" b="0" i="0" u="none" strike="noStrike" cap="none" dirty="0">
                          <a:solidFill>
                            <a:schemeClr val="dk1"/>
                          </a:solidFill>
                          <a:latin typeface="Arial"/>
                          <a:ea typeface="Kanit Medium"/>
                          <a:cs typeface="Kanit Medium"/>
                          <a:sym typeface="Kanit Medium"/>
                        </a:rPr>
                        <a:t>Accuracy</a:t>
                      </a:r>
                      <a:endParaRPr sz="105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05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noFill/>
                  </a:tcPr>
                </a:tc>
                <a:tc>
                  <a:txBody>
                    <a:bodyPr/>
                    <a:lstStyle/>
                    <a:p>
                      <a:pPr marL="0" lvl="0" indent="0" algn="ctr" rtl="0">
                        <a:spcBef>
                          <a:spcPts val="0"/>
                        </a:spcBef>
                        <a:spcAft>
                          <a:spcPts val="0"/>
                        </a:spcAft>
                        <a:buNone/>
                      </a:pPr>
                      <a:r>
                        <a:rPr lang="de-DE" sz="1050" b="0" i="0" u="none" strike="noStrike" cap="none" dirty="0">
                          <a:solidFill>
                            <a:schemeClr val="dk1"/>
                          </a:solidFill>
                          <a:latin typeface="+mj-lt"/>
                          <a:ea typeface="Work Sans"/>
                          <a:cs typeface="Work Sans"/>
                          <a:sym typeface="Work Sans"/>
                        </a:rPr>
                        <a:t>0.552</a:t>
                      </a: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noFill/>
                  </a:tcPr>
                </a:tc>
                <a:tc>
                  <a:txBody>
                    <a:bodyPr/>
                    <a:lstStyle/>
                    <a:p>
                      <a:pPr marL="0" lvl="0" indent="0" algn="ctr" rtl="0">
                        <a:spcBef>
                          <a:spcPts val="0"/>
                        </a:spcBef>
                        <a:spcAft>
                          <a:spcPts val="0"/>
                        </a:spcAft>
                        <a:buNone/>
                      </a:pPr>
                      <a:r>
                        <a:rPr lang="en" sz="1050" b="0" i="0" u="none" strike="noStrike" cap="none" dirty="0">
                          <a:solidFill>
                            <a:schemeClr val="dk1"/>
                          </a:solidFill>
                          <a:latin typeface="+mj-lt"/>
                          <a:ea typeface="Work Sans"/>
                          <a:cs typeface="Work Sans"/>
                          <a:sym typeface="Work Sans"/>
                        </a:rPr>
                        <a:t>0.496</a:t>
                      </a: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noFill/>
                  </a:tcPr>
                </a:tc>
                <a:tc>
                  <a:txBody>
                    <a:bodyPr/>
                    <a:lstStyle/>
                    <a:p>
                      <a:pPr marL="0" lvl="0" indent="0" algn="ctr" rtl="0">
                        <a:spcBef>
                          <a:spcPts val="0"/>
                        </a:spcBef>
                        <a:spcAft>
                          <a:spcPts val="0"/>
                        </a:spcAft>
                        <a:buNone/>
                      </a:pPr>
                      <a:r>
                        <a:rPr lang="en" sz="1050" b="0" i="0" u="none" strike="noStrike" cap="none" dirty="0">
                          <a:solidFill>
                            <a:schemeClr val="dk1"/>
                          </a:solidFill>
                          <a:latin typeface="+mj-lt"/>
                          <a:ea typeface="Work Sans"/>
                          <a:cs typeface="Work Sans"/>
                          <a:sym typeface="Work Sans"/>
                        </a:rPr>
                        <a:t>0.501</a:t>
                      </a: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44000">
                <a:tc>
                  <a:txBody>
                    <a:bodyPr/>
                    <a:lstStyle/>
                    <a:p>
                      <a:pPr marL="0" lvl="0" indent="0" algn="ctr" rtl="0">
                        <a:spcBef>
                          <a:spcPts val="0"/>
                        </a:spcBef>
                        <a:spcAft>
                          <a:spcPts val="0"/>
                        </a:spcAft>
                        <a:buNone/>
                      </a:pPr>
                      <a:r>
                        <a:rPr lang="en" sz="1050" b="0" i="0" u="none" strike="noStrike" cap="none" dirty="0">
                          <a:solidFill>
                            <a:schemeClr val="dk1"/>
                          </a:solidFill>
                          <a:latin typeface="Arial"/>
                          <a:ea typeface="Kanit Medium"/>
                          <a:cs typeface="Kanit Medium"/>
                          <a:sym typeface="Kanit Medium"/>
                        </a:rPr>
                        <a:t>Kappa</a:t>
                      </a:r>
                      <a:endParaRPr sz="105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05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noFill/>
                  </a:tcPr>
                </a:tc>
                <a:tc>
                  <a:txBody>
                    <a:bodyPr/>
                    <a:lstStyle/>
                    <a:p>
                      <a:pPr marL="0" lvl="0" indent="0" algn="ctr" rtl="0">
                        <a:spcBef>
                          <a:spcPts val="0"/>
                        </a:spcBef>
                        <a:spcAft>
                          <a:spcPts val="0"/>
                        </a:spcAft>
                        <a:buNone/>
                      </a:pPr>
                      <a:r>
                        <a:rPr lang="de-DE" sz="1050" b="0" i="0" u="none" strike="noStrike" cap="none" dirty="0">
                          <a:solidFill>
                            <a:schemeClr val="dk1"/>
                          </a:solidFill>
                          <a:latin typeface="+mj-lt"/>
                          <a:ea typeface="Work Sans"/>
                          <a:cs typeface="Work Sans"/>
                          <a:sym typeface="Work Sans"/>
                        </a:rPr>
                        <a:t>0.094</a:t>
                      </a: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noFill/>
                  </a:tcPr>
                </a:tc>
                <a:tc>
                  <a:txBody>
                    <a:bodyPr/>
                    <a:lstStyle/>
                    <a:p>
                      <a:pPr marL="0" lvl="0" indent="0" algn="ctr" rtl="0">
                        <a:spcBef>
                          <a:spcPts val="0"/>
                        </a:spcBef>
                        <a:spcAft>
                          <a:spcPts val="0"/>
                        </a:spcAft>
                        <a:buNone/>
                      </a:pPr>
                      <a:r>
                        <a:rPr lang="en" sz="1050" b="0" i="0" u="none" strike="noStrike" cap="none" dirty="0">
                          <a:solidFill>
                            <a:schemeClr val="dk1"/>
                          </a:solidFill>
                          <a:latin typeface="+mj-lt"/>
                          <a:ea typeface="Work Sans"/>
                          <a:cs typeface="Work Sans"/>
                          <a:sym typeface="Work Sans"/>
                        </a:rPr>
                        <a:t>-0.015</a:t>
                      </a: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noFill/>
                  </a:tcPr>
                </a:tc>
                <a:tc>
                  <a:txBody>
                    <a:bodyPr/>
                    <a:lstStyle/>
                    <a:p>
                      <a:pPr marL="0" lvl="0" indent="0" algn="ctr" rtl="0">
                        <a:spcBef>
                          <a:spcPts val="0"/>
                        </a:spcBef>
                        <a:spcAft>
                          <a:spcPts val="0"/>
                        </a:spcAft>
                        <a:buNone/>
                      </a:pPr>
                      <a:r>
                        <a:rPr lang="en" sz="1050" b="0" i="0" u="none" strike="noStrike" cap="none" dirty="0">
                          <a:solidFill>
                            <a:schemeClr val="dk1"/>
                          </a:solidFill>
                          <a:latin typeface="+mj-lt"/>
                          <a:ea typeface="Work Sans"/>
                          <a:cs typeface="Work Sans"/>
                          <a:sym typeface="Work Sans"/>
                        </a:rPr>
                        <a:t>0.005</a:t>
                      </a: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bl>
          </a:graphicData>
        </a:graphic>
      </p:graphicFrame>
      <p:pic>
        <p:nvPicPr>
          <p:cNvPr id="18" name="Grafik 17" descr="Ein Bild, das Text, Screenshot, Schrift, Diagramm enthält.&#10;&#10;Automatisch generierte Beschreibung">
            <a:extLst>
              <a:ext uri="{FF2B5EF4-FFF2-40B4-BE49-F238E27FC236}">
                <a16:creationId xmlns:a16="http://schemas.microsoft.com/office/drawing/2014/main" id="{3B12910E-7F76-0F3E-4A09-822BC4227B76}"/>
              </a:ext>
            </a:extLst>
          </p:cNvPr>
          <p:cNvPicPr>
            <a:picLocks noChangeAspect="1"/>
          </p:cNvPicPr>
          <p:nvPr/>
        </p:nvPicPr>
        <p:blipFill>
          <a:blip r:embed="rId3"/>
          <a:stretch>
            <a:fillRect/>
          </a:stretch>
        </p:blipFill>
        <p:spPr>
          <a:xfrm>
            <a:off x="2316679" y="1844174"/>
            <a:ext cx="1260000" cy="1260000"/>
          </a:xfrm>
          <a:prstGeom prst="rect">
            <a:avLst/>
          </a:prstGeom>
        </p:spPr>
      </p:pic>
      <p:pic>
        <p:nvPicPr>
          <p:cNvPr id="20" name="Grafik 19" descr="Ein Bild, das Text, Screenshot, Schrift, Zahl enthält.&#10;&#10;Automatisch generierte Beschreibung">
            <a:extLst>
              <a:ext uri="{FF2B5EF4-FFF2-40B4-BE49-F238E27FC236}">
                <a16:creationId xmlns:a16="http://schemas.microsoft.com/office/drawing/2014/main" id="{53E64392-63FB-A60D-424C-3DF5E90A940B}"/>
              </a:ext>
            </a:extLst>
          </p:cNvPr>
          <p:cNvPicPr>
            <a:picLocks noChangeAspect="1"/>
          </p:cNvPicPr>
          <p:nvPr/>
        </p:nvPicPr>
        <p:blipFill>
          <a:blip r:embed="rId4"/>
          <a:stretch>
            <a:fillRect/>
          </a:stretch>
        </p:blipFill>
        <p:spPr>
          <a:xfrm>
            <a:off x="4814531" y="1844174"/>
            <a:ext cx="1260000" cy="1260000"/>
          </a:xfrm>
          <a:prstGeom prst="rect">
            <a:avLst/>
          </a:prstGeom>
        </p:spPr>
      </p:pic>
      <p:pic>
        <p:nvPicPr>
          <p:cNvPr id="22" name="Grafik 21" descr="Ein Bild, das Text, Screenshot, Schrift, Zahl enthält.&#10;&#10;Automatisch generierte Beschreibung">
            <a:extLst>
              <a:ext uri="{FF2B5EF4-FFF2-40B4-BE49-F238E27FC236}">
                <a16:creationId xmlns:a16="http://schemas.microsoft.com/office/drawing/2014/main" id="{43C48CB7-9B87-50D1-7C33-F336B457DAB7}"/>
              </a:ext>
            </a:extLst>
          </p:cNvPr>
          <p:cNvPicPr>
            <a:picLocks noChangeAspect="1"/>
          </p:cNvPicPr>
          <p:nvPr/>
        </p:nvPicPr>
        <p:blipFill>
          <a:blip r:embed="rId5"/>
          <a:stretch>
            <a:fillRect/>
          </a:stretch>
        </p:blipFill>
        <p:spPr>
          <a:xfrm>
            <a:off x="6428223" y="1844174"/>
            <a:ext cx="1260000" cy="1260000"/>
          </a:xfrm>
          <a:prstGeom prst="rect">
            <a:avLst/>
          </a:prstGeom>
        </p:spPr>
      </p:pic>
    </p:spTree>
    <p:extLst>
      <p:ext uri="{BB962C8B-B14F-4D97-AF65-F5344CB8AC3E}">
        <p14:creationId xmlns:p14="http://schemas.microsoft.com/office/powerpoint/2010/main" val="137313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2" name="Pfeil: Chevron 1">
            <a:extLst>
              <a:ext uri="{FF2B5EF4-FFF2-40B4-BE49-F238E27FC236}">
                <a16:creationId xmlns:a16="http://schemas.microsoft.com/office/drawing/2014/main" id="{5327971D-F474-9ED0-B279-F9F508940385}"/>
              </a:ext>
            </a:extLst>
          </p:cNvPr>
          <p:cNvSpPr/>
          <p:nvPr/>
        </p:nvSpPr>
        <p:spPr>
          <a:xfrm>
            <a:off x="5969062" y="152800"/>
            <a:ext cx="1440000" cy="198892"/>
          </a:xfrm>
          <a:prstGeom prst="chevron">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sym typeface="Kanit Medium"/>
              </a:rPr>
              <a:t>Modelling</a:t>
            </a:r>
            <a:endParaRPr lang="en-GB" sz="1200" b="1" dirty="0">
              <a:solidFill>
                <a:schemeClr val="dk1"/>
              </a:solidFill>
              <a:latin typeface="+mj-lt"/>
            </a:endParaRPr>
          </a:p>
        </p:txBody>
      </p:sp>
      <p:sp>
        <p:nvSpPr>
          <p:cNvPr id="3" name="Pfeil: Chevron 2">
            <a:extLst>
              <a:ext uri="{FF2B5EF4-FFF2-40B4-BE49-F238E27FC236}">
                <a16:creationId xmlns:a16="http://schemas.microsoft.com/office/drawing/2014/main" id="{105D7991-A376-14CD-D54B-D6D685D8564F}"/>
              </a:ext>
            </a:extLst>
          </p:cNvPr>
          <p:cNvSpPr/>
          <p:nvPr/>
        </p:nvSpPr>
        <p:spPr>
          <a:xfrm>
            <a:off x="7356849"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Results</a:t>
            </a:r>
            <a:endParaRPr lang="en-GB" sz="1200" dirty="0">
              <a:solidFill>
                <a:schemeClr val="dk1"/>
              </a:solidFill>
              <a:latin typeface="+mj-lt"/>
            </a:endParaRPr>
          </a:p>
        </p:txBody>
      </p:sp>
      <p:sp>
        <p:nvSpPr>
          <p:cNvPr id="4" name="Pfeil: Fünfeck 3">
            <a:extLst>
              <a:ext uri="{FF2B5EF4-FFF2-40B4-BE49-F238E27FC236}">
                <a16:creationId xmlns:a16="http://schemas.microsoft.com/office/drawing/2014/main" id="{E98C4314-3A24-6C78-92D3-C39ACFA32269}"/>
              </a:ext>
            </a:extLst>
          </p:cNvPr>
          <p:cNvSpPr/>
          <p:nvPr/>
        </p:nvSpPr>
        <p:spPr>
          <a:xfrm>
            <a:off x="417918" y="152800"/>
            <a:ext cx="1440000" cy="198892"/>
          </a:xfrm>
          <a:prstGeom prst="homePlate">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Objective</a:t>
            </a:r>
          </a:p>
        </p:txBody>
      </p:sp>
      <p:sp>
        <p:nvSpPr>
          <p:cNvPr id="5" name="Pfeil: Chevron 4">
            <a:extLst>
              <a:ext uri="{FF2B5EF4-FFF2-40B4-BE49-F238E27FC236}">
                <a16:creationId xmlns:a16="http://schemas.microsoft.com/office/drawing/2014/main" id="{82C64C05-ED07-26EB-92E8-DC6AC46CED6C}"/>
              </a:ext>
            </a:extLst>
          </p:cNvPr>
          <p:cNvSpPr/>
          <p:nvPr/>
        </p:nvSpPr>
        <p:spPr>
          <a:xfrm>
            <a:off x="4581276"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Processing</a:t>
            </a:r>
            <a:endParaRPr lang="en-GB" sz="1200" dirty="0">
              <a:solidFill>
                <a:schemeClr val="dk1"/>
              </a:solidFill>
              <a:latin typeface="+mj-lt"/>
            </a:endParaRPr>
          </a:p>
        </p:txBody>
      </p:sp>
      <p:sp>
        <p:nvSpPr>
          <p:cNvPr id="6" name="Pfeil: Chevron 5">
            <a:extLst>
              <a:ext uri="{FF2B5EF4-FFF2-40B4-BE49-F238E27FC236}">
                <a16:creationId xmlns:a16="http://schemas.microsoft.com/office/drawing/2014/main" id="{669DBE74-9927-E784-686B-EEF1BC2CDD47}"/>
              </a:ext>
            </a:extLst>
          </p:cNvPr>
          <p:cNvSpPr/>
          <p:nvPr/>
        </p:nvSpPr>
        <p:spPr>
          <a:xfrm>
            <a:off x="1805704"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Collection</a:t>
            </a:r>
            <a:r>
              <a:rPr lang="en-GB" sz="1200" dirty="0">
                <a:solidFill>
                  <a:schemeClr val="dk1"/>
                </a:solidFill>
                <a:latin typeface="+mj-lt"/>
              </a:rPr>
              <a:t> </a:t>
            </a:r>
          </a:p>
        </p:txBody>
      </p:sp>
      <p:sp>
        <p:nvSpPr>
          <p:cNvPr id="7" name="Pfeil: Chevron 6">
            <a:extLst>
              <a:ext uri="{FF2B5EF4-FFF2-40B4-BE49-F238E27FC236}">
                <a16:creationId xmlns:a16="http://schemas.microsoft.com/office/drawing/2014/main" id="{3CB4926B-34F2-537F-9301-EE62808D2DF4}"/>
              </a:ext>
            </a:extLst>
          </p:cNvPr>
          <p:cNvSpPr/>
          <p:nvPr/>
        </p:nvSpPr>
        <p:spPr>
          <a:xfrm>
            <a:off x="3193490"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Cleaning</a:t>
            </a:r>
            <a:endParaRPr lang="en-GB" sz="1200" dirty="0">
              <a:solidFill>
                <a:schemeClr val="dk1"/>
              </a:solidFill>
              <a:latin typeface="+mj-lt"/>
            </a:endParaRPr>
          </a:p>
        </p:txBody>
      </p:sp>
      <p:sp>
        <p:nvSpPr>
          <p:cNvPr id="8" name="Google Shape;1458;p32">
            <a:extLst>
              <a:ext uri="{FF2B5EF4-FFF2-40B4-BE49-F238E27FC236}">
                <a16:creationId xmlns:a16="http://schemas.microsoft.com/office/drawing/2014/main" id="{EBB8E0E6-A0FC-AF0E-3B03-0BC2CFC871FA}"/>
              </a:ext>
            </a:extLst>
          </p:cNvPr>
          <p:cNvSpPr txBox="1">
            <a:spLocks noGrp="1"/>
          </p:cNvSpPr>
          <p:nvPr>
            <p:ph type="title"/>
          </p:nvPr>
        </p:nvSpPr>
        <p:spPr>
          <a:xfrm>
            <a:off x="726625" y="43915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latin typeface="+mj-lt"/>
              </a:rPr>
              <a:t>Random Forest </a:t>
            </a:r>
            <a:r>
              <a:rPr lang="de-DE" dirty="0" err="1">
                <a:latin typeface="+mj-lt"/>
              </a:rPr>
              <a:t>with</a:t>
            </a:r>
            <a:r>
              <a:rPr lang="de-DE" dirty="0">
                <a:latin typeface="+mj-lt"/>
              </a:rPr>
              <a:t> </a:t>
            </a:r>
            <a:r>
              <a:rPr lang="de-DE" dirty="0" err="1">
                <a:latin typeface="+mj-lt"/>
              </a:rPr>
              <a:t>GridSearchCV</a:t>
            </a:r>
            <a:r>
              <a:rPr lang="de-DE" dirty="0">
                <a:latin typeface="+mj-lt"/>
              </a:rPr>
              <a:t> </a:t>
            </a:r>
            <a:endParaRPr dirty="0">
              <a:latin typeface="+mj-lt"/>
            </a:endParaRPr>
          </a:p>
        </p:txBody>
      </p:sp>
      <p:sp>
        <p:nvSpPr>
          <p:cNvPr id="9" name="Rechteck: abgerundete Ecken 8">
            <a:extLst>
              <a:ext uri="{FF2B5EF4-FFF2-40B4-BE49-F238E27FC236}">
                <a16:creationId xmlns:a16="http://schemas.microsoft.com/office/drawing/2014/main" id="{C3031DC5-EEAB-126D-B191-DBD6E1538934}"/>
              </a:ext>
            </a:extLst>
          </p:cNvPr>
          <p:cNvSpPr/>
          <p:nvPr/>
        </p:nvSpPr>
        <p:spPr>
          <a:xfrm>
            <a:off x="1321358" y="1282521"/>
            <a:ext cx="3250642" cy="381837"/>
          </a:xfrm>
          <a:prstGeom prst="roundRect">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rPr>
              <a:t>Train-Set</a:t>
            </a:r>
          </a:p>
        </p:txBody>
      </p:sp>
      <p:sp>
        <p:nvSpPr>
          <p:cNvPr id="10" name="Rechteck: abgerundete Ecken 9">
            <a:extLst>
              <a:ext uri="{FF2B5EF4-FFF2-40B4-BE49-F238E27FC236}">
                <a16:creationId xmlns:a16="http://schemas.microsoft.com/office/drawing/2014/main" id="{E2FD621A-C031-1AF4-2DBF-640D29139E44}"/>
              </a:ext>
            </a:extLst>
          </p:cNvPr>
          <p:cNvSpPr/>
          <p:nvPr/>
        </p:nvSpPr>
        <p:spPr>
          <a:xfrm>
            <a:off x="4724400" y="1282521"/>
            <a:ext cx="1440263" cy="381837"/>
          </a:xfrm>
          <a:prstGeom prst="roundRect">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rPr>
              <a:t>Test-Set</a:t>
            </a:r>
          </a:p>
        </p:txBody>
      </p:sp>
      <p:sp>
        <p:nvSpPr>
          <p:cNvPr id="11" name="Rechteck: abgerundete Ecken 10">
            <a:extLst>
              <a:ext uri="{FF2B5EF4-FFF2-40B4-BE49-F238E27FC236}">
                <a16:creationId xmlns:a16="http://schemas.microsoft.com/office/drawing/2014/main" id="{978CD044-A06A-EB69-4D8B-98AAA2EE6997}"/>
              </a:ext>
            </a:extLst>
          </p:cNvPr>
          <p:cNvSpPr/>
          <p:nvPr/>
        </p:nvSpPr>
        <p:spPr>
          <a:xfrm>
            <a:off x="6317063" y="1282520"/>
            <a:ext cx="1440263" cy="381837"/>
          </a:xfrm>
          <a:prstGeom prst="roundRect">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rPr>
              <a:t>Validation-Set</a:t>
            </a:r>
          </a:p>
        </p:txBody>
      </p:sp>
      <p:graphicFrame>
        <p:nvGraphicFramePr>
          <p:cNvPr id="15" name="Google Shape;1668;p39">
            <a:extLst>
              <a:ext uri="{FF2B5EF4-FFF2-40B4-BE49-F238E27FC236}">
                <a16:creationId xmlns:a16="http://schemas.microsoft.com/office/drawing/2014/main" id="{0A5BEFE2-0364-CB72-2147-039F56C3B5C8}"/>
              </a:ext>
            </a:extLst>
          </p:cNvPr>
          <p:cNvGraphicFramePr/>
          <p:nvPr>
            <p:extLst>
              <p:ext uri="{D42A27DB-BD31-4B8C-83A1-F6EECF244321}">
                <p14:modId xmlns:p14="http://schemas.microsoft.com/office/powerpoint/2010/main" val="725163289"/>
              </p:ext>
            </p:extLst>
          </p:nvPr>
        </p:nvGraphicFramePr>
        <p:xfrm>
          <a:off x="468149" y="3283992"/>
          <a:ext cx="7199045" cy="697060"/>
        </p:xfrm>
        <a:graphic>
          <a:graphicData uri="http://schemas.openxmlformats.org/drawingml/2006/table">
            <a:tbl>
              <a:tblPr>
                <a:noFill/>
                <a:tableStyleId>{8D2FE5EF-55A7-41FB-9BE5-8B4DC893DE30}</a:tableStyleId>
              </a:tblPr>
              <a:tblGrid>
                <a:gridCol w="687041">
                  <a:extLst>
                    <a:ext uri="{9D8B030D-6E8A-4147-A177-3AD203B41FA5}">
                      <a16:colId xmlns:a16="http://schemas.microsoft.com/office/drawing/2014/main" val="20000"/>
                    </a:ext>
                  </a:extLst>
                </a:gridCol>
                <a:gridCol w="1115399">
                  <a:extLst>
                    <a:ext uri="{9D8B030D-6E8A-4147-A177-3AD203B41FA5}">
                      <a16:colId xmlns:a16="http://schemas.microsoft.com/office/drawing/2014/main" val="388135800"/>
                    </a:ext>
                  </a:extLst>
                </a:gridCol>
                <a:gridCol w="1258584">
                  <a:extLst>
                    <a:ext uri="{9D8B030D-6E8A-4147-A177-3AD203B41FA5}">
                      <a16:colId xmlns:a16="http://schemas.microsoft.com/office/drawing/2014/main" val="20001"/>
                    </a:ext>
                  </a:extLst>
                </a:gridCol>
                <a:gridCol w="1243173">
                  <a:extLst>
                    <a:ext uri="{9D8B030D-6E8A-4147-A177-3AD203B41FA5}">
                      <a16:colId xmlns:a16="http://schemas.microsoft.com/office/drawing/2014/main" val="20002"/>
                    </a:ext>
                  </a:extLst>
                </a:gridCol>
                <a:gridCol w="1304818">
                  <a:extLst>
                    <a:ext uri="{9D8B030D-6E8A-4147-A177-3AD203B41FA5}">
                      <a16:colId xmlns:a16="http://schemas.microsoft.com/office/drawing/2014/main" val="20003"/>
                    </a:ext>
                  </a:extLst>
                </a:gridCol>
                <a:gridCol w="344184">
                  <a:extLst>
                    <a:ext uri="{9D8B030D-6E8A-4147-A177-3AD203B41FA5}">
                      <a16:colId xmlns:a16="http://schemas.microsoft.com/office/drawing/2014/main" val="20004"/>
                    </a:ext>
                  </a:extLst>
                </a:gridCol>
                <a:gridCol w="1245846">
                  <a:extLst>
                    <a:ext uri="{9D8B030D-6E8A-4147-A177-3AD203B41FA5}">
                      <a16:colId xmlns:a16="http://schemas.microsoft.com/office/drawing/2014/main" val="20005"/>
                    </a:ext>
                  </a:extLst>
                </a:gridCol>
              </a:tblGrid>
              <a:tr h="353060">
                <a:tc>
                  <a:txBody>
                    <a:bodyPr/>
                    <a:lstStyle/>
                    <a:p>
                      <a:pPr marL="0" lvl="0" indent="0" algn="ctr" rtl="0">
                        <a:spcBef>
                          <a:spcPts val="0"/>
                        </a:spcBef>
                        <a:spcAft>
                          <a:spcPts val="0"/>
                        </a:spcAft>
                        <a:buNone/>
                      </a:pPr>
                      <a:r>
                        <a:rPr lang="en" sz="1050" b="0" i="0" u="none" strike="noStrike" cap="none" dirty="0">
                          <a:solidFill>
                            <a:schemeClr val="dk1"/>
                          </a:solidFill>
                          <a:latin typeface="Arial"/>
                          <a:ea typeface="Kanit Medium"/>
                          <a:cs typeface="Kanit Medium"/>
                          <a:sym typeface="Kanit Medium"/>
                        </a:rPr>
                        <a:t>Accuracy</a:t>
                      </a:r>
                      <a:endParaRPr sz="105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05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noFill/>
                  </a:tcPr>
                </a:tc>
                <a:tc>
                  <a:txBody>
                    <a:bodyPr/>
                    <a:lstStyle/>
                    <a:p>
                      <a:pPr marL="0" lvl="0" indent="0" algn="ctr" rtl="0">
                        <a:spcBef>
                          <a:spcPts val="0"/>
                        </a:spcBef>
                        <a:spcAft>
                          <a:spcPts val="0"/>
                        </a:spcAft>
                        <a:buNone/>
                      </a:pPr>
                      <a:r>
                        <a:rPr lang="de-DE" sz="1050" b="0" i="0" u="none" strike="noStrike" cap="none" dirty="0">
                          <a:solidFill>
                            <a:schemeClr val="dk1"/>
                          </a:solidFill>
                          <a:latin typeface="+mj-lt"/>
                          <a:ea typeface="Work Sans"/>
                          <a:cs typeface="Work Sans"/>
                          <a:sym typeface="Work Sans"/>
                        </a:rPr>
                        <a:t>0.833</a:t>
                      </a: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noFill/>
                  </a:tcPr>
                </a:tc>
                <a:tc>
                  <a:txBody>
                    <a:bodyPr/>
                    <a:lstStyle/>
                    <a:p>
                      <a:pPr marL="0" lvl="0" indent="0" algn="ctr" rtl="0">
                        <a:spcBef>
                          <a:spcPts val="0"/>
                        </a:spcBef>
                        <a:spcAft>
                          <a:spcPts val="0"/>
                        </a:spcAft>
                        <a:buNone/>
                      </a:pPr>
                      <a:r>
                        <a:rPr lang="en" sz="1050" b="0" i="0" u="none" strike="noStrike" cap="none" dirty="0">
                          <a:solidFill>
                            <a:schemeClr val="dk1"/>
                          </a:solidFill>
                          <a:latin typeface="+mj-lt"/>
                          <a:ea typeface="Work Sans"/>
                          <a:cs typeface="Work Sans"/>
                          <a:sym typeface="Work Sans"/>
                        </a:rPr>
                        <a:t>0.532</a:t>
                      </a: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noFill/>
                  </a:tcPr>
                </a:tc>
                <a:tc>
                  <a:txBody>
                    <a:bodyPr/>
                    <a:lstStyle/>
                    <a:p>
                      <a:pPr marL="0" lvl="0" indent="0" algn="ctr" rtl="0">
                        <a:spcBef>
                          <a:spcPts val="0"/>
                        </a:spcBef>
                        <a:spcAft>
                          <a:spcPts val="0"/>
                        </a:spcAft>
                        <a:buNone/>
                      </a:pPr>
                      <a:r>
                        <a:rPr lang="en" sz="1050" b="0" i="0" u="none" strike="noStrike" cap="none" dirty="0">
                          <a:solidFill>
                            <a:schemeClr val="dk1"/>
                          </a:solidFill>
                          <a:latin typeface="+mj-lt"/>
                          <a:ea typeface="Work Sans"/>
                          <a:cs typeface="Work Sans"/>
                          <a:sym typeface="Work Sans"/>
                        </a:rPr>
                        <a:t>0.495</a:t>
                      </a: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44000">
                <a:tc>
                  <a:txBody>
                    <a:bodyPr/>
                    <a:lstStyle/>
                    <a:p>
                      <a:pPr marL="0" lvl="0" indent="0" algn="ctr" rtl="0">
                        <a:spcBef>
                          <a:spcPts val="0"/>
                        </a:spcBef>
                        <a:spcAft>
                          <a:spcPts val="0"/>
                        </a:spcAft>
                        <a:buNone/>
                      </a:pPr>
                      <a:r>
                        <a:rPr lang="en" sz="1050" b="0" i="0" u="none" strike="noStrike" cap="none" dirty="0">
                          <a:solidFill>
                            <a:schemeClr val="dk1"/>
                          </a:solidFill>
                          <a:latin typeface="Arial"/>
                          <a:ea typeface="Kanit Medium"/>
                          <a:cs typeface="Kanit Medium"/>
                          <a:sym typeface="Kanit Medium"/>
                        </a:rPr>
                        <a:t>Kappa</a:t>
                      </a:r>
                      <a:endParaRPr sz="105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05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noFill/>
                  </a:tcPr>
                </a:tc>
                <a:tc>
                  <a:txBody>
                    <a:bodyPr/>
                    <a:lstStyle/>
                    <a:p>
                      <a:pPr marL="0" lvl="0" indent="0" algn="ctr" rtl="0">
                        <a:spcBef>
                          <a:spcPts val="0"/>
                        </a:spcBef>
                        <a:spcAft>
                          <a:spcPts val="0"/>
                        </a:spcAft>
                        <a:buNone/>
                      </a:pPr>
                      <a:r>
                        <a:rPr lang="de-DE" sz="1050" b="0" i="0" u="none" strike="noStrike" cap="none" dirty="0">
                          <a:solidFill>
                            <a:schemeClr val="dk1"/>
                          </a:solidFill>
                          <a:latin typeface="+mj-lt"/>
                          <a:ea typeface="Work Sans"/>
                          <a:cs typeface="Work Sans"/>
                          <a:sym typeface="Work Sans"/>
                        </a:rPr>
                        <a:t>0.664</a:t>
                      </a: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noFill/>
                  </a:tcPr>
                </a:tc>
                <a:tc>
                  <a:txBody>
                    <a:bodyPr/>
                    <a:lstStyle/>
                    <a:p>
                      <a:pPr marL="0" lvl="0" indent="0" algn="ctr" rtl="0">
                        <a:spcBef>
                          <a:spcPts val="0"/>
                        </a:spcBef>
                        <a:spcAft>
                          <a:spcPts val="0"/>
                        </a:spcAft>
                        <a:buNone/>
                      </a:pPr>
                      <a:r>
                        <a:rPr lang="en" sz="1050" b="0" i="0" u="none" strike="noStrike" cap="none" dirty="0">
                          <a:solidFill>
                            <a:schemeClr val="dk1"/>
                          </a:solidFill>
                          <a:latin typeface="+mj-lt"/>
                          <a:ea typeface="Work Sans"/>
                          <a:cs typeface="Work Sans"/>
                          <a:sym typeface="Work Sans"/>
                        </a:rPr>
                        <a:t>0.058</a:t>
                      </a: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noFill/>
                  </a:tcPr>
                </a:tc>
                <a:tc>
                  <a:txBody>
                    <a:bodyPr/>
                    <a:lstStyle/>
                    <a:p>
                      <a:pPr marL="0" lvl="0" indent="0" algn="ctr" rtl="0">
                        <a:spcBef>
                          <a:spcPts val="0"/>
                        </a:spcBef>
                        <a:spcAft>
                          <a:spcPts val="0"/>
                        </a:spcAft>
                        <a:buNone/>
                      </a:pPr>
                      <a:r>
                        <a:rPr lang="en" sz="1050" b="0" i="0" u="none" strike="noStrike" cap="none" dirty="0">
                          <a:solidFill>
                            <a:schemeClr val="dk1"/>
                          </a:solidFill>
                          <a:latin typeface="+mj-lt"/>
                          <a:ea typeface="Work Sans"/>
                          <a:cs typeface="Work Sans"/>
                          <a:sym typeface="Work Sans"/>
                        </a:rPr>
                        <a:t>-0.032</a:t>
                      </a: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bl>
          </a:graphicData>
        </a:graphic>
      </p:graphicFrame>
      <p:pic>
        <p:nvPicPr>
          <p:cNvPr id="25" name="Grafik 24" descr="Ein Bild, das Text, Screenshot, Schrift, Zahl enthält.&#10;&#10;Automatisch generierte Beschreibung">
            <a:extLst>
              <a:ext uri="{FF2B5EF4-FFF2-40B4-BE49-F238E27FC236}">
                <a16:creationId xmlns:a16="http://schemas.microsoft.com/office/drawing/2014/main" id="{BFC91CC9-2F8E-992D-7F74-669680B38349}"/>
              </a:ext>
            </a:extLst>
          </p:cNvPr>
          <p:cNvPicPr>
            <a:picLocks noChangeAspect="1"/>
          </p:cNvPicPr>
          <p:nvPr/>
        </p:nvPicPr>
        <p:blipFill>
          <a:blip r:embed="rId3"/>
          <a:stretch>
            <a:fillRect/>
          </a:stretch>
        </p:blipFill>
        <p:spPr>
          <a:xfrm>
            <a:off x="4814531" y="1839388"/>
            <a:ext cx="1260000" cy="1260000"/>
          </a:xfrm>
          <a:prstGeom prst="rect">
            <a:avLst/>
          </a:prstGeom>
        </p:spPr>
      </p:pic>
      <p:pic>
        <p:nvPicPr>
          <p:cNvPr id="27" name="Grafik 26" descr="Ein Bild, das Text, Screenshot, Schrift, Zahl enthält.&#10;&#10;Automatisch generierte Beschreibung">
            <a:extLst>
              <a:ext uri="{FF2B5EF4-FFF2-40B4-BE49-F238E27FC236}">
                <a16:creationId xmlns:a16="http://schemas.microsoft.com/office/drawing/2014/main" id="{629B1F33-483C-0615-652F-5890898FB485}"/>
              </a:ext>
            </a:extLst>
          </p:cNvPr>
          <p:cNvPicPr>
            <a:picLocks noChangeAspect="1"/>
          </p:cNvPicPr>
          <p:nvPr/>
        </p:nvPicPr>
        <p:blipFill>
          <a:blip r:embed="rId4"/>
          <a:stretch>
            <a:fillRect/>
          </a:stretch>
        </p:blipFill>
        <p:spPr>
          <a:xfrm>
            <a:off x="2316679" y="1839388"/>
            <a:ext cx="1260000" cy="1260000"/>
          </a:xfrm>
          <a:prstGeom prst="rect">
            <a:avLst/>
          </a:prstGeom>
        </p:spPr>
      </p:pic>
      <p:pic>
        <p:nvPicPr>
          <p:cNvPr id="29" name="Grafik 28" descr="Ein Bild, das Text, Screenshot, Schrift, Diagramm enthält.&#10;&#10;Automatisch generierte Beschreibung">
            <a:extLst>
              <a:ext uri="{FF2B5EF4-FFF2-40B4-BE49-F238E27FC236}">
                <a16:creationId xmlns:a16="http://schemas.microsoft.com/office/drawing/2014/main" id="{578FD513-E4D2-0A32-36AD-78986A8E7D9F}"/>
              </a:ext>
            </a:extLst>
          </p:cNvPr>
          <p:cNvPicPr>
            <a:picLocks noChangeAspect="1"/>
          </p:cNvPicPr>
          <p:nvPr/>
        </p:nvPicPr>
        <p:blipFill>
          <a:blip r:embed="rId5"/>
          <a:stretch>
            <a:fillRect/>
          </a:stretch>
        </p:blipFill>
        <p:spPr>
          <a:xfrm>
            <a:off x="6407194" y="1839388"/>
            <a:ext cx="1260000" cy="1260000"/>
          </a:xfrm>
          <a:prstGeom prst="rect">
            <a:avLst/>
          </a:prstGeom>
        </p:spPr>
      </p:pic>
    </p:spTree>
    <p:extLst>
      <p:ext uri="{BB962C8B-B14F-4D97-AF65-F5344CB8AC3E}">
        <p14:creationId xmlns:p14="http://schemas.microsoft.com/office/powerpoint/2010/main" val="3796768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2" name="Pfeil: Chevron 1">
            <a:extLst>
              <a:ext uri="{FF2B5EF4-FFF2-40B4-BE49-F238E27FC236}">
                <a16:creationId xmlns:a16="http://schemas.microsoft.com/office/drawing/2014/main" id="{5327971D-F474-9ED0-B279-F9F508940385}"/>
              </a:ext>
            </a:extLst>
          </p:cNvPr>
          <p:cNvSpPr/>
          <p:nvPr/>
        </p:nvSpPr>
        <p:spPr>
          <a:xfrm>
            <a:off x="5969062" y="152800"/>
            <a:ext cx="1440000" cy="198892"/>
          </a:xfrm>
          <a:prstGeom prst="chevron">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sym typeface="Kanit Medium"/>
              </a:rPr>
              <a:t>Modelling</a:t>
            </a:r>
            <a:endParaRPr lang="en-GB" sz="1200" b="1" dirty="0">
              <a:solidFill>
                <a:schemeClr val="dk1"/>
              </a:solidFill>
              <a:latin typeface="+mj-lt"/>
            </a:endParaRPr>
          </a:p>
        </p:txBody>
      </p:sp>
      <p:sp>
        <p:nvSpPr>
          <p:cNvPr id="3" name="Pfeil: Chevron 2">
            <a:extLst>
              <a:ext uri="{FF2B5EF4-FFF2-40B4-BE49-F238E27FC236}">
                <a16:creationId xmlns:a16="http://schemas.microsoft.com/office/drawing/2014/main" id="{105D7991-A376-14CD-D54B-D6D685D8564F}"/>
              </a:ext>
            </a:extLst>
          </p:cNvPr>
          <p:cNvSpPr/>
          <p:nvPr/>
        </p:nvSpPr>
        <p:spPr>
          <a:xfrm>
            <a:off x="7356849"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Results</a:t>
            </a:r>
            <a:endParaRPr lang="en-GB" sz="1200" dirty="0">
              <a:solidFill>
                <a:schemeClr val="dk1"/>
              </a:solidFill>
              <a:latin typeface="+mj-lt"/>
            </a:endParaRPr>
          </a:p>
        </p:txBody>
      </p:sp>
      <p:sp>
        <p:nvSpPr>
          <p:cNvPr id="4" name="Pfeil: Fünfeck 3">
            <a:extLst>
              <a:ext uri="{FF2B5EF4-FFF2-40B4-BE49-F238E27FC236}">
                <a16:creationId xmlns:a16="http://schemas.microsoft.com/office/drawing/2014/main" id="{E98C4314-3A24-6C78-92D3-C39ACFA32269}"/>
              </a:ext>
            </a:extLst>
          </p:cNvPr>
          <p:cNvSpPr/>
          <p:nvPr/>
        </p:nvSpPr>
        <p:spPr>
          <a:xfrm>
            <a:off x="417918" y="152800"/>
            <a:ext cx="1440000" cy="198892"/>
          </a:xfrm>
          <a:prstGeom prst="homePlate">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Objective</a:t>
            </a:r>
          </a:p>
        </p:txBody>
      </p:sp>
      <p:sp>
        <p:nvSpPr>
          <p:cNvPr id="5" name="Pfeil: Chevron 4">
            <a:extLst>
              <a:ext uri="{FF2B5EF4-FFF2-40B4-BE49-F238E27FC236}">
                <a16:creationId xmlns:a16="http://schemas.microsoft.com/office/drawing/2014/main" id="{82C64C05-ED07-26EB-92E8-DC6AC46CED6C}"/>
              </a:ext>
            </a:extLst>
          </p:cNvPr>
          <p:cNvSpPr/>
          <p:nvPr/>
        </p:nvSpPr>
        <p:spPr>
          <a:xfrm>
            <a:off x="4581276"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Processing</a:t>
            </a:r>
            <a:endParaRPr lang="en-GB" sz="1200" dirty="0">
              <a:solidFill>
                <a:schemeClr val="dk1"/>
              </a:solidFill>
              <a:latin typeface="+mj-lt"/>
            </a:endParaRPr>
          </a:p>
        </p:txBody>
      </p:sp>
      <p:sp>
        <p:nvSpPr>
          <p:cNvPr id="6" name="Pfeil: Chevron 5">
            <a:extLst>
              <a:ext uri="{FF2B5EF4-FFF2-40B4-BE49-F238E27FC236}">
                <a16:creationId xmlns:a16="http://schemas.microsoft.com/office/drawing/2014/main" id="{669DBE74-9927-E784-686B-EEF1BC2CDD47}"/>
              </a:ext>
            </a:extLst>
          </p:cNvPr>
          <p:cNvSpPr/>
          <p:nvPr/>
        </p:nvSpPr>
        <p:spPr>
          <a:xfrm>
            <a:off x="1805704"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Collection</a:t>
            </a:r>
            <a:r>
              <a:rPr lang="en-GB" sz="1200" dirty="0">
                <a:solidFill>
                  <a:schemeClr val="dk1"/>
                </a:solidFill>
                <a:latin typeface="+mj-lt"/>
              </a:rPr>
              <a:t> </a:t>
            </a:r>
          </a:p>
        </p:txBody>
      </p:sp>
      <p:sp>
        <p:nvSpPr>
          <p:cNvPr id="7" name="Pfeil: Chevron 6">
            <a:extLst>
              <a:ext uri="{FF2B5EF4-FFF2-40B4-BE49-F238E27FC236}">
                <a16:creationId xmlns:a16="http://schemas.microsoft.com/office/drawing/2014/main" id="{3CB4926B-34F2-537F-9301-EE62808D2DF4}"/>
              </a:ext>
            </a:extLst>
          </p:cNvPr>
          <p:cNvSpPr/>
          <p:nvPr/>
        </p:nvSpPr>
        <p:spPr>
          <a:xfrm>
            <a:off x="3193490"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Cleaning</a:t>
            </a:r>
            <a:endParaRPr lang="en-GB" sz="1200" dirty="0">
              <a:solidFill>
                <a:schemeClr val="dk1"/>
              </a:solidFill>
              <a:latin typeface="+mj-lt"/>
            </a:endParaRPr>
          </a:p>
        </p:txBody>
      </p:sp>
      <p:sp>
        <p:nvSpPr>
          <p:cNvPr id="8" name="Google Shape;1458;p32">
            <a:extLst>
              <a:ext uri="{FF2B5EF4-FFF2-40B4-BE49-F238E27FC236}">
                <a16:creationId xmlns:a16="http://schemas.microsoft.com/office/drawing/2014/main" id="{EBB8E0E6-A0FC-AF0E-3B03-0BC2CFC871FA}"/>
              </a:ext>
            </a:extLst>
          </p:cNvPr>
          <p:cNvSpPr txBox="1">
            <a:spLocks noGrp="1"/>
          </p:cNvSpPr>
          <p:nvPr>
            <p:ph type="title"/>
          </p:nvPr>
        </p:nvSpPr>
        <p:spPr>
          <a:xfrm>
            <a:off x="726625" y="43915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err="1">
                <a:latin typeface="+mj-lt"/>
              </a:rPr>
              <a:t>Neural</a:t>
            </a:r>
            <a:r>
              <a:rPr lang="de-DE" dirty="0">
                <a:latin typeface="+mj-lt"/>
              </a:rPr>
              <a:t> Network</a:t>
            </a:r>
            <a:endParaRPr dirty="0">
              <a:latin typeface="+mj-lt"/>
            </a:endParaRPr>
          </a:p>
        </p:txBody>
      </p:sp>
      <p:sp>
        <p:nvSpPr>
          <p:cNvPr id="9" name="Rechteck: abgerundete Ecken 8">
            <a:extLst>
              <a:ext uri="{FF2B5EF4-FFF2-40B4-BE49-F238E27FC236}">
                <a16:creationId xmlns:a16="http://schemas.microsoft.com/office/drawing/2014/main" id="{C3031DC5-EEAB-126D-B191-DBD6E1538934}"/>
              </a:ext>
            </a:extLst>
          </p:cNvPr>
          <p:cNvSpPr/>
          <p:nvPr/>
        </p:nvSpPr>
        <p:spPr>
          <a:xfrm>
            <a:off x="1321358" y="1282521"/>
            <a:ext cx="3250642" cy="381837"/>
          </a:xfrm>
          <a:prstGeom prst="roundRect">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rPr>
              <a:t>Train-Set</a:t>
            </a:r>
          </a:p>
        </p:txBody>
      </p:sp>
      <p:sp>
        <p:nvSpPr>
          <p:cNvPr id="10" name="Rechteck: abgerundete Ecken 9">
            <a:extLst>
              <a:ext uri="{FF2B5EF4-FFF2-40B4-BE49-F238E27FC236}">
                <a16:creationId xmlns:a16="http://schemas.microsoft.com/office/drawing/2014/main" id="{E2FD621A-C031-1AF4-2DBF-640D29139E44}"/>
              </a:ext>
            </a:extLst>
          </p:cNvPr>
          <p:cNvSpPr/>
          <p:nvPr/>
        </p:nvSpPr>
        <p:spPr>
          <a:xfrm>
            <a:off x="4724400" y="1282521"/>
            <a:ext cx="1440263" cy="381837"/>
          </a:xfrm>
          <a:prstGeom prst="roundRect">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rPr>
              <a:t>Test-Set</a:t>
            </a:r>
          </a:p>
        </p:txBody>
      </p:sp>
      <p:sp>
        <p:nvSpPr>
          <p:cNvPr id="11" name="Rechteck: abgerundete Ecken 10">
            <a:extLst>
              <a:ext uri="{FF2B5EF4-FFF2-40B4-BE49-F238E27FC236}">
                <a16:creationId xmlns:a16="http://schemas.microsoft.com/office/drawing/2014/main" id="{978CD044-A06A-EB69-4D8B-98AAA2EE6997}"/>
              </a:ext>
            </a:extLst>
          </p:cNvPr>
          <p:cNvSpPr/>
          <p:nvPr/>
        </p:nvSpPr>
        <p:spPr>
          <a:xfrm>
            <a:off x="6317063" y="1282520"/>
            <a:ext cx="1440263" cy="381837"/>
          </a:xfrm>
          <a:prstGeom prst="roundRect">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rPr>
              <a:t>Validation-Set</a:t>
            </a:r>
          </a:p>
        </p:txBody>
      </p:sp>
      <p:graphicFrame>
        <p:nvGraphicFramePr>
          <p:cNvPr id="15" name="Google Shape;1668;p39">
            <a:extLst>
              <a:ext uri="{FF2B5EF4-FFF2-40B4-BE49-F238E27FC236}">
                <a16:creationId xmlns:a16="http://schemas.microsoft.com/office/drawing/2014/main" id="{0A5BEFE2-0364-CB72-2147-039F56C3B5C8}"/>
              </a:ext>
            </a:extLst>
          </p:cNvPr>
          <p:cNvGraphicFramePr/>
          <p:nvPr>
            <p:extLst>
              <p:ext uri="{D42A27DB-BD31-4B8C-83A1-F6EECF244321}">
                <p14:modId xmlns:p14="http://schemas.microsoft.com/office/powerpoint/2010/main" val="2485432143"/>
              </p:ext>
            </p:extLst>
          </p:nvPr>
        </p:nvGraphicFramePr>
        <p:xfrm>
          <a:off x="468149" y="3283992"/>
          <a:ext cx="7199045" cy="697060"/>
        </p:xfrm>
        <a:graphic>
          <a:graphicData uri="http://schemas.openxmlformats.org/drawingml/2006/table">
            <a:tbl>
              <a:tblPr>
                <a:noFill/>
                <a:tableStyleId>{8D2FE5EF-55A7-41FB-9BE5-8B4DC893DE30}</a:tableStyleId>
              </a:tblPr>
              <a:tblGrid>
                <a:gridCol w="687041">
                  <a:extLst>
                    <a:ext uri="{9D8B030D-6E8A-4147-A177-3AD203B41FA5}">
                      <a16:colId xmlns:a16="http://schemas.microsoft.com/office/drawing/2014/main" val="20000"/>
                    </a:ext>
                  </a:extLst>
                </a:gridCol>
                <a:gridCol w="1115399">
                  <a:extLst>
                    <a:ext uri="{9D8B030D-6E8A-4147-A177-3AD203B41FA5}">
                      <a16:colId xmlns:a16="http://schemas.microsoft.com/office/drawing/2014/main" val="388135800"/>
                    </a:ext>
                  </a:extLst>
                </a:gridCol>
                <a:gridCol w="1258584">
                  <a:extLst>
                    <a:ext uri="{9D8B030D-6E8A-4147-A177-3AD203B41FA5}">
                      <a16:colId xmlns:a16="http://schemas.microsoft.com/office/drawing/2014/main" val="20001"/>
                    </a:ext>
                  </a:extLst>
                </a:gridCol>
                <a:gridCol w="1243173">
                  <a:extLst>
                    <a:ext uri="{9D8B030D-6E8A-4147-A177-3AD203B41FA5}">
                      <a16:colId xmlns:a16="http://schemas.microsoft.com/office/drawing/2014/main" val="20002"/>
                    </a:ext>
                  </a:extLst>
                </a:gridCol>
                <a:gridCol w="1304818">
                  <a:extLst>
                    <a:ext uri="{9D8B030D-6E8A-4147-A177-3AD203B41FA5}">
                      <a16:colId xmlns:a16="http://schemas.microsoft.com/office/drawing/2014/main" val="20003"/>
                    </a:ext>
                  </a:extLst>
                </a:gridCol>
                <a:gridCol w="344184">
                  <a:extLst>
                    <a:ext uri="{9D8B030D-6E8A-4147-A177-3AD203B41FA5}">
                      <a16:colId xmlns:a16="http://schemas.microsoft.com/office/drawing/2014/main" val="20004"/>
                    </a:ext>
                  </a:extLst>
                </a:gridCol>
                <a:gridCol w="1245846">
                  <a:extLst>
                    <a:ext uri="{9D8B030D-6E8A-4147-A177-3AD203B41FA5}">
                      <a16:colId xmlns:a16="http://schemas.microsoft.com/office/drawing/2014/main" val="20005"/>
                    </a:ext>
                  </a:extLst>
                </a:gridCol>
              </a:tblGrid>
              <a:tr h="353060">
                <a:tc>
                  <a:txBody>
                    <a:bodyPr/>
                    <a:lstStyle/>
                    <a:p>
                      <a:pPr marL="0" lvl="0" indent="0" algn="ctr" rtl="0">
                        <a:spcBef>
                          <a:spcPts val="0"/>
                        </a:spcBef>
                        <a:spcAft>
                          <a:spcPts val="0"/>
                        </a:spcAft>
                        <a:buNone/>
                      </a:pPr>
                      <a:r>
                        <a:rPr lang="en" sz="1050" b="0" i="0" u="none" strike="noStrike" cap="none" dirty="0">
                          <a:solidFill>
                            <a:schemeClr val="dk1"/>
                          </a:solidFill>
                          <a:latin typeface="Arial"/>
                          <a:ea typeface="Kanit Medium"/>
                          <a:cs typeface="Kanit Medium"/>
                          <a:sym typeface="Kanit Medium"/>
                        </a:rPr>
                        <a:t>Accuracy</a:t>
                      </a:r>
                      <a:endParaRPr sz="105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05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noFill/>
                  </a:tcPr>
                </a:tc>
                <a:tc>
                  <a:txBody>
                    <a:bodyPr/>
                    <a:lstStyle/>
                    <a:p>
                      <a:pPr marL="0" lvl="0" indent="0" algn="ctr" rtl="0">
                        <a:spcBef>
                          <a:spcPts val="0"/>
                        </a:spcBef>
                        <a:spcAft>
                          <a:spcPts val="0"/>
                        </a:spcAft>
                        <a:buNone/>
                      </a:pPr>
                      <a:r>
                        <a:rPr lang="de-DE" sz="1050" b="0" i="0" u="none" strike="noStrike" cap="none" dirty="0">
                          <a:solidFill>
                            <a:schemeClr val="dk1"/>
                          </a:solidFill>
                          <a:latin typeface="+mj-lt"/>
                          <a:ea typeface="Work Sans"/>
                          <a:cs typeface="Work Sans"/>
                          <a:sym typeface="Work Sans"/>
                        </a:rPr>
                        <a:t>0.553</a:t>
                      </a: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noFill/>
                  </a:tcPr>
                </a:tc>
                <a:tc>
                  <a:txBody>
                    <a:bodyPr/>
                    <a:lstStyle/>
                    <a:p>
                      <a:pPr marL="0" lvl="0" indent="0" algn="ctr" rtl="0">
                        <a:spcBef>
                          <a:spcPts val="0"/>
                        </a:spcBef>
                        <a:spcAft>
                          <a:spcPts val="0"/>
                        </a:spcAft>
                        <a:buNone/>
                      </a:pPr>
                      <a:r>
                        <a:rPr lang="de-DE" sz="1050" b="0" i="0" u="none" strike="noStrike" cap="none" dirty="0">
                          <a:solidFill>
                            <a:schemeClr val="dk1"/>
                          </a:solidFill>
                          <a:latin typeface="+mj-lt"/>
                          <a:ea typeface="Work Sans"/>
                          <a:cs typeface="Work Sans"/>
                          <a:sym typeface="Work Sans"/>
                        </a:rPr>
                        <a:t>0.533</a:t>
                      </a: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noFill/>
                  </a:tcPr>
                </a:tc>
                <a:tc>
                  <a:txBody>
                    <a:bodyPr/>
                    <a:lstStyle/>
                    <a:p>
                      <a:pPr marL="0" lvl="0" indent="0" algn="ctr" rtl="0">
                        <a:spcBef>
                          <a:spcPts val="0"/>
                        </a:spcBef>
                        <a:spcAft>
                          <a:spcPts val="0"/>
                        </a:spcAft>
                        <a:buNone/>
                      </a:pPr>
                      <a:r>
                        <a:rPr lang="en" sz="1050" b="0" i="0" u="none" strike="noStrike" cap="none" dirty="0">
                          <a:solidFill>
                            <a:schemeClr val="dk1"/>
                          </a:solidFill>
                          <a:latin typeface="+mj-lt"/>
                          <a:ea typeface="Work Sans"/>
                          <a:cs typeface="Work Sans"/>
                          <a:sym typeface="Work Sans"/>
                        </a:rPr>
                        <a:t>0.506</a:t>
                      </a: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44000">
                <a:tc>
                  <a:txBody>
                    <a:bodyPr/>
                    <a:lstStyle/>
                    <a:p>
                      <a:pPr marL="0" lvl="0" indent="0" algn="ctr" rtl="0">
                        <a:spcBef>
                          <a:spcPts val="0"/>
                        </a:spcBef>
                        <a:spcAft>
                          <a:spcPts val="0"/>
                        </a:spcAft>
                        <a:buNone/>
                      </a:pPr>
                      <a:r>
                        <a:rPr lang="en" sz="1050" b="0" i="0" u="none" strike="noStrike" cap="none" dirty="0">
                          <a:solidFill>
                            <a:schemeClr val="dk1"/>
                          </a:solidFill>
                          <a:latin typeface="Arial"/>
                          <a:ea typeface="Kanit Medium"/>
                          <a:cs typeface="Kanit Medium"/>
                          <a:sym typeface="Kanit Medium"/>
                        </a:rPr>
                        <a:t>Kappa</a:t>
                      </a:r>
                      <a:endParaRPr sz="105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05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noFill/>
                  </a:tcPr>
                </a:tc>
                <a:tc>
                  <a:txBody>
                    <a:bodyPr/>
                    <a:lstStyle/>
                    <a:p>
                      <a:pPr marL="0" lvl="0" indent="0" algn="ctr" rtl="0">
                        <a:spcBef>
                          <a:spcPts val="0"/>
                        </a:spcBef>
                        <a:spcAft>
                          <a:spcPts val="0"/>
                        </a:spcAft>
                        <a:buNone/>
                      </a:pPr>
                      <a:r>
                        <a:rPr lang="de-DE" sz="1050" b="0" i="0" u="none" strike="noStrike" cap="none" dirty="0">
                          <a:solidFill>
                            <a:schemeClr val="dk1"/>
                          </a:solidFill>
                          <a:latin typeface="+mj-lt"/>
                          <a:ea typeface="Work Sans"/>
                          <a:cs typeface="Work Sans"/>
                          <a:sym typeface="Work Sans"/>
                        </a:rPr>
                        <a:t>0.009</a:t>
                      </a: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noFill/>
                  </a:tcPr>
                </a:tc>
                <a:tc>
                  <a:txBody>
                    <a:bodyPr/>
                    <a:lstStyle/>
                    <a:p>
                      <a:pPr marL="0" lvl="0" indent="0" algn="ctr" rtl="0">
                        <a:spcBef>
                          <a:spcPts val="0"/>
                        </a:spcBef>
                        <a:spcAft>
                          <a:spcPts val="0"/>
                        </a:spcAft>
                        <a:buNone/>
                      </a:pPr>
                      <a:r>
                        <a:rPr lang="en" sz="1050" b="0" i="0" u="none" strike="noStrike" cap="none" dirty="0">
                          <a:solidFill>
                            <a:schemeClr val="dk1"/>
                          </a:solidFill>
                          <a:latin typeface="+mj-lt"/>
                          <a:ea typeface="Work Sans"/>
                          <a:cs typeface="Work Sans"/>
                          <a:sym typeface="Work Sans"/>
                        </a:rPr>
                        <a:t>0.040</a:t>
                      </a: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noFill/>
                  </a:tcPr>
                </a:tc>
                <a:tc>
                  <a:txBody>
                    <a:bodyPr/>
                    <a:lstStyle/>
                    <a:p>
                      <a:pPr marL="0" lvl="0" indent="0" algn="ctr" rtl="0">
                        <a:spcBef>
                          <a:spcPts val="0"/>
                        </a:spcBef>
                        <a:spcAft>
                          <a:spcPts val="0"/>
                        </a:spcAft>
                        <a:buNone/>
                      </a:pPr>
                      <a:r>
                        <a:rPr lang="en" sz="1050" b="0" i="0" u="none" strike="noStrike" cap="none" dirty="0">
                          <a:solidFill>
                            <a:schemeClr val="dk1"/>
                          </a:solidFill>
                          <a:latin typeface="+mj-lt"/>
                          <a:ea typeface="Work Sans"/>
                          <a:cs typeface="Work Sans"/>
                          <a:sym typeface="Work Sans"/>
                        </a:rPr>
                        <a:t>-0.041</a:t>
                      </a:r>
                      <a:endParaRPr sz="105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bl>
          </a:graphicData>
        </a:graphic>
      </p:graphicFrame>
      <p:pic>
        <p:nvPicPr>
          <p:cNvPr id="29" name="Grafik 28" descr="Ein Bild, das Text, Screenshot, Reihe, Diagramm enthält.&#10;&#10;Automatisch generierte Beschreibung">
            <a:extLst>
              <a:ext uri="{FF2B5EF4-FFF2-40B4-BE49-F238E27FC236}">
                <a16:creationId xmlns:a16="http://schemas.microsoft.com/office/drawing/2014/main" id="{F7B7217D-C04D-BFBC-9764-1D401BD57200}"/>
              </a:ext>
            </a:extLst>
          </p:cNvPr>
          <p:cNvPicPr>
            <a:picLocks noChangeAspect="1"/>
          </p:cNvPicPr>
          <p:nvPr/>
        </p:nvPicPr>
        <p:blipFill>
          <a:blip r:embed="rId3"/>
          <a:stretch>
            <a:fillRect/>
          </a:stretch>
        </p:blipFill>
        <p:spPr>
          <a:xfrm>
            <a:off x="10955" y="1758505"/>
            <a:ext cx="1431340" cy="1431340"/>
          </a:xfrm>
          <a:prstGeom prst="rect">
            <a:avLst/>
          </a:prstGeom>
        </p:spPr>
      </p:pic>
      <p:pic>
        <p:nvPicPr>
          <p:cNvPr id="32" name="Grafik 31" descr="Ein Bild, das Text, Screenshot, Schrift, Zahl enthält.&#10;&#10;Automatisch generierte Beschreibung">
            <a:extLst>
              <a:ext uri="{FF2B5EF4-FFF2-40B4-BE49-F238E27FC236}">
                <a16:creationId xmlns:a16="http://schemas.microsoft.com/office/drawing/2014/main" id="{23CECE3C-E024-D44A-4223-DE999EBCF148}"/>
              </a:ext>
            </a:extLst>
          </p:cNvPr>
          <p:cNvPicPr>
            <a:picLocks noChangeAspect="1"/>
          </p:cNvPicPr>
          <p:nvPr/>
        </p:nvPicPr>
        <p:blipFill>
          <a:blip r:embed="rId4"/>
          <a:stretch>
            <a:fillRect/>
          </a:stretch>
        </p:blipFill>
        <p:spPr>
          <a:xfrm>
            <a:off x="4814531" y="1844174"/>
            <a:ext cx="1260000" cy="1260000"/>
          </a:xfrm>
          <a:prstGeom prst="rect">
            <a:avLst/>
          </a:prstGeom>
        </p:spPr>
      </p:pic>
      <p:pic>
        <p:nvPicPr>
          <p:cNvPr id="34" name="Grafik 33" descr="Ein Bild, das Text, Screenshot, Schrift, Zahl enthält.&#10;&#10;Automatisch generierte Beschreibung">
            <a:extLst>
              <a:ext uri="{FF2B5EF4-FFF2-40B4-BE49-F238E27FC236}">
                <a16:creationId xmlns:a16="http://schemas.microsoft.com/office/drawing/2014/main" id="{A5D4199B-2A7E-5B43-1A13-229CD8FA3490}"/>
              </a:ext>
            </a:extLst>
          </p:cNvPr>
          <p:cNvPicPr>
            <a:picLocks noChangeAspect="1"/>
          </p:cNvPicPr>
          <p:nvPr/>
        </p:nvPicPr>
        <p:blipFill>
          <a:blip r:embed="rId5"/>
          <a:stretch>
            <a:fillRect/>
          </a:stretch>
        </p:blipFill>
        <p:spPr>
          <a:xfrm>
            <a:off x="2316679" y="1844174"/>
            <a:ext cx="1260000" cy="1260000"/>
          </a:xfrm>
          <a:prstGeom prst="rect">
            <a:avLst/>
          </a:prstGeom>
        </p:spPr>
      </p:pic>
      <p:pic>
        <p:nvPicPr>
          <p:cNvPr id="36" name="Grafik 35" descr="Ein Bild, das Text, Screenshot, Schrift, Zahl enthält.&#10;&#10;Automatisch generierte Beschreibung">
            <a:extLst>
              <a:ext uri="{FF2B5EF4-FFF2-40B4-BE49-F238E27FC236}">
                <a16:creationId xmlns:a16="http://schemas.microsoft.com/office/drawing/2014/main" id="{3F301740-BC36-04E7-957B-E2FF1817CFBA}"/>
              </a:ext>
            </a:extLst>
          </p:cNvPr>
          <p:cNvPicPr>
            <a:picLocks noChangeAspect="1"/>
          </p:cNvPicPr>
          <p:nvPr/>
        </p:nvPicPr>
        <p:blipFill>
          <a:blip r:embed="rId6"/>
          <a:stretch>
            <a:fillRect/>
          </a:stretch>
        </p:blipFill>
        <p:spPr>
          <a:xfrm>
            <a:off x="6409305" y="1844174"/>
            <a:ext cx="1260000" cy="1260000"/>
          </a:xfrm>
          <a:prstGeom prst="rect">
            <a:avLst/>
          </a:prstGeom>
        </p:spPr>
      </p:pic>
    </p:spTree>
    <p:extLst>
      <p:ext uri="{BB962C8B-B14F-4D97-AF65-F5344CB8AC3E}">
        <p14:creationId xmlns:p14="http://schemas.microsoft.com/office/powerpoint/2010/main" val="1091613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j-lt"/>
              </a:rPr>
              <a:t>Final Results &amp; Conclusions</a:t>
            </a:r>
            <a:endParaRPr dirty="0">
              <a:latin typeface="+mj-lt"/>
            </a:endParaRPr>
          </a:p>
        </p:txBody>
      </p:sp>
      <p:graphicFrame>
        <p:nvGraphicFramePr>
          <p:cNvPr id="1668" name="Google Shape;1668;p39"/>
          <p:cNvGraphicFramePr/>
          <p:nvPr>
            <p:extLst>
              <p:ext uri="{D42A27DB-BD31-4B8C-83A1-F6EECF244321}">
                <p14:modId xmlns:p14="http://schemas.microsoft.com/office/powerpoint/2010/main" val="536085572"/>
              </p:ext>
            </p:extLst>
          </p:nvPr>
        </p:nvGraphicFramePr>
        <p:xfrm>
          <a:off x="720074" y="1388410"/>
          <a:ext cx="7582677" cy="1423250"/>
        </p:xfrm>
        <a:graphic>
          <a:graphicData uri="http://schemas.openxmlformats.org/drawingml/2006/table">
            <a:tbl>
              <a:tblPr>
                <a:noFill/>
                <a:tableStyleId>{8D2FE5EF-55A7-41FB-9BE5-8B4DC893DE30}</a:tableStyleId>
              </a:tblPr>
              <a:tblGrid>
                <a:gridCol w="1815602">
                  <a:extLst>
                    <a:ext uri="{9D8B030D-6E8A-4147-A177-3AD203B41FA5}">
                      <a16:colId xmlns:a16="http://schemas.microsoft.com/office/drawing/2014/main" val="20000"/>
                    </a:ext>
                  </a:extLst>
                </a:gridCol>
                <a:gridCol w="1153415">
                  <a:extLst>
                    <a:ext uri="{9D8B030D-6E8A-4147-A177-3AD203B41FA5}">
                      <a16:colId xmlns:a16="http://schemas.microsoft.com/office/drawing/2014/main" val="20001"/>
                    </a:ext>
                  </a:extLst>
                </a:gridCol>
                <a:gridCol w="1153415">
                  <a:extLst>
                    <a:ext uri="{9D8B030D-6E8A-4147-A177-3AD203B41FA5}">
                      <a16:colId xmlns:a16="http://schemas.microsoft.com/office/drawing/2014/main" val="20002"/>
                    </a:ext>
                  </a:extLst>
                </a:gridCol>
                <a:gridCol w="1153415">
                  <a:extLst>
                    <a:ext uri="{9D8B030D-6E8A-4147-A177-3AD203B41FA5}">
                      <a16:colId xmlns:a16="http://schemas.microsoft.com/office/drawing/2014/main" val="20003"/>
                    </a:ext>
                  </a:extLst>
                </a:gridCol>
                <a:gridCol w="1153415">
                  <a:extLst>
                    <a:ext uri="{9D8B030D-6E8A-4147-A177-3AD203B41FA5}">
                      <a16:colId xmlns:a16="http://schemas.microsoft.com/office/drawing/2014/main" val="20004"/>
                    </a:ext>
                  </a:extLst>
                </a:gridCol>
                <a:gridCol w="1153415">
                  <a:extLst>
                    <a:ext uri="{9D8B030D-6E8A-4147-A177-3AD203B41FA5}">
                      <a16:colId xmlns:a16="http://schemas.microsoft.com/office/drawing/2014/main" val="20005"/>
                    </a:ext>
                  </a:extLst>
                </a:gridCol>
              </a:tblGrid>
              <a:tr h="391250">
                <a:tc>
                  <a:txBody>
                    <a:bodyPr/>
                    <a:lstStyle/>
                    <a:p>
                      <a:pPr marL="0" lvl="0" indent="0" algn="ctr" rtl="0">
                        <a:spcBef>
                          <a:spcPts val="0"/>
                        </a:spcBef>
                        <a:spcAft>
                          <a:spcPts val="0"/>
                        </a:spcAft>
                        <a:buNone/>
                      </a:pPr>
                      <a:r>
                        <a:rPr lang="de-DE" sz="1200" dirty="0">
                          <a:solidFill>
                            <a:schemeClr val="dk1"/>
                          </a:solidFill>
                          <a:latin typeface="Work Sans"/>
                          <a:ea typeface="Work Sans"/>
                          <a:cs typeface="Work Sans"/>
                          <a:sym typeface="Work Sans"/>
                        </a:rPr>
                        <a:t>Validation Set</a:t>
                      </a:r>
                      <a:endParaRPr sz="1200" dirty="0">
                        <a:solidFill>
                          <a:schemeClr val="dk1"/>
                        </a:solidFill>
                        <a:latin typeface="Work Sans"/>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mj-lt"/>
                          <a:ea typeface="Kanit Medium"/>
                          <a:cs typeface="Kanit Medium"/>
                          <a:sym typeface="Kanit Medium"/>
                        </a:rPr>
                        <a:t>Accuracy</a:t>
                      </a:r>
                      <a:endParaRPr sz="1200" dirty="0">
                        <a:solidFill>
                          <a:schemeClr val="dk1"/>
                        </a:solidFill>
                        <a:latin typeface="+mj-lt"/>
                        <a:ea typeface="Kanit Medium"/>
                        <a:cs typeface="Kanit Medium"/>
                        <a:sym typeface="Kanit Medium"/>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0" i="0" u="none" strike="noStrike" cap="none" dirty="0">
                          <a:solidFill>
                            <a:schemeClr val="dk1"/>
                          </a:solidFill>
                          <a:latin typeface="+mj-lt"/>
                          <a:ea typeface="Kanit Medium"/>
                          <a:cs typeface="Kanit Medium"/>
                          <a:sym typeface="Kanit Medium"/>
                        </a:rPr>
                        <a:t>F1</a:t>
                      </a:r>
                      <a:endParaRPr sz="120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rgbClr val="000000"/>
                        </a:buClr>
                        <a:buSzPts val="1100"/>
                        <a:buFont typeface="Arial"/>
                        <a:buNone/>
                      </a:pPr>
                      <a:r>
                        <a:rPr lang="en" sz="1200" b="0" i="0" u="none" strike="noStrike" cap="none" dirty="0">
                          <a:solidFill>
                            <a:schemeClr val="dk1"/>
                          </a:solidFill>
                          <a:latin typeface="+mj-lt"/>
                          <a:ea typeface="Kanit Medium"/>
                          <a:cs typeface="Kanit Medium"/>
                          <a:sym typeface="Kanit Medium"/>
                        </a:rPr>
                        <a:t>Recall</a:t>
                      </a:r>
                      <a:endParaRPr sz="120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0" i="0" u="none" strike="noStrike" cap="none" dirty="0">
                          <a:solidFill>
                            <a:schemeClr val="dk1"/>
                          </a:solidFill>
                          <a:latin typeface="+mj-lt"/>
                          <a:ea typeface="Kanit Medium"/>
                          <a:cs typeface="Kanit Medium"/>
                          <a:sym typeface="Kanit Medium"/>
                        </a:rPr>
                        <a:t>Precission</a:t>
                      </a:r>
                      <a:endParaRPr sz="120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0" i="0" u="none" strike="noStrike" cap="none" dirty="0">
                          <a:solidFill>
                            <a:schemeClr val="dk1"/>
                          </a:solidFill>
                          <a:latin typeface="+mj-lt"/>
                          <a:ea typeface="Kanit Medium"/>
                          <a:cs typeface="Kanit Medium"/>
                          <a:sym typeface="Kanit Medium"/>
                        </a:rPr>
                        <a:t>Kappa</a:t>
                      </a:r>
                      <a:endParaRPr sz="120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44000">
                <a:tc>
                  <a:txBody>
                    <a:bodyPr/>
                    <a:lstStyle/>
                    <a:p>
                      <a:pPr marL="0" lvl="0" indent="0" algn="ctr" rtl="0">
                        <a:spcBef>
                          <a:spcPts val="0"/>
                        </a:spcBef>
                        <a:spcAft>
                          <a:spcPts val="0"/>
                        </a:spcAft>
                        <a:buNone/>
                      </a:pPr>
                      <a:r>
                        <a:rPr lang="en" sz="1200" b="0" i="0" u="none" strike="noStrike" cap="none" dirty="0">
                          <a:solidFill>
                            <a:schemeClr val="dk1"/>
                          </a:solidFill>
                          <a:latin typeface="+mj-lt"/>
                          <a:ea typeface="Kanit Medium"/>
                          <a:cs typeface="Kanit Medium"/>
                          <a:sym typeface="Kanit Medium"/>
                        </a:rPr>
                        <a:t>Logistic Regression</a:t>
                      </a:r>
                      <a:endParaRPr sz="120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Work Sans"/>
                          <a:cs typeface="Work Sans"/>
                          <a:sym typeface="Work Sans"/>
                        </a:rPr>
                        <a:t>0.502</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Work Sans"/>
                          <a:cs typeface="Work Sans"/>
                          <a:sym typeface="Work Sans"/>
                        </a:rPr>
                        <a:t>0.547</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Work Sans"/>
                          <a:cs typeface="Work Sans"/>
                          <a:sym typeface="Work Sans"/>
                        </a:rPr>
                        <a:t>0.565</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Work Sans"/>
                          <a:cs typeface="Work Sans"/>
                          <a:sym typeface="Work Sans"/>
                        </a:rPr>
                        <a:t>0.530</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Work Sans"/>
                          <a:cs typeface="Work Sans"/>
                          <a:sym typeface="Work Sans"/>
                        </a:rPr>
                        <a:t>-0.006</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44000">
                <a:tc>
                  <a:txBody>
                    <a:bodyPr/>
                    <a:lstStyle/>
                    <a:p>
                      <a:pPr marL="0" lvl="0" indent="0" algn="ctr" rtl="0">
                        <a:spcBef>
                          <a:spcPts val="0"/>
                        </a:spcBef>
                        <a:spcAft>
                          <a:spcPts val="0"/>
                        </a:spcAft>
                        <a:buNone/>
                      </a:pPr>
                      <a:r>
                        <a:rPr lang="en" sz="1200" b="0" i="0" u="none" strike="noStrike" cap="none" dirty="0">
                          <a:solidFill>
                            <a:schemeClr val="dk1"/>
                          </a:solidFill>
                          <a:latin typeface="+mj-lt"/>
                          <a:ea typeface="Kanit Medium"/>
                          <a:cs typeface="Kanit Medium"/>
                          <a:sym typeface="Kanit Medium"/>
                        </a:rPr>
                        <a:t>Random Forest</a:t>
                      </a:r>
                      <a:endParaRPr sz="120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Work Sans"/>
                          <a:cs typeface="Work Sans"/>
                          <a:sym typeface="Work Sans"/>
                        </a:rPr>
                        <a:t>0.498</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Work Sans"/>
                          <a:cs typeface="Work Sans"/>
                          <a:sym typeface="Work Sans"/>
                        </a:rPr>
                        <a:t>0.593</a:t>
                      </a: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Work Sans"/>
                          <a:cs typeface="Work Sans"/>
                          <a:sym typeface="Work Sans"/>
                        </a:rPr>
                        <a:t>0.685</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Work Sans"/>
                          <a:cs typeface="Work Sans"/>
                          <a:sym typeface="Work Sans"/>
                        </a:rPr>
                        <a:t>0.522</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Work Sans"/>
                          <a:cs typeface="Work Sans"/>
                          <a:sym typeface="Work Sans"/>
                        </a:rPr>
                        <a:t>-0.030</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344000">
                <a:tc>
                  <a:txBody>
                    <a:bodyPr/>
                    <a:lstStyle/>
                    <a:p>
                      <a:pPr marL="0" lvl="0" indent="0" algn="ctr" rtl="0">
                        <a:spcBef>
                          <a:spcPts val="0"/>
                        </a:spcBef>
                        <a:spcAft>
                          <a:spcPts val="0"/>
                        </a:spcAft>
                        <a:buNone/>
                      </a:pPr>
                      <a:r>
                        <a:rPr lang="en" sz="1200" b="0" i="0" u="none" strike="noStrike" cap="none" dirty="0">
                          <a:solidFill>
                            <a:schemeClr val="dk1"/>
                          </a:solidFill>
                          <a:latin typeface="+mj-lt"/>
                          <a:ea typeface="Kanit Medium"/>
                          <a:cs typeface="Kanit Medium"/>
                          <a:sym typeface="Kanit Medium"/>
                        </a:rPr>
                        <a:t>Neural Network</a:t>
                      </a:r>
                      <a:endParaRPr sz="120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Work Sans"/>
                          <a:cs typeface="Work Sans"/>
                          <a:sym typeface="Work Sans"/>
                        </a:rPr>
                        <a:t>0.506</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Work Sans"/>
                          <a:cs typeface="Work Sans"/>
                          <a:sym typeface="Work Sans"/>
                        </a:rPr>
                        <a:t>0.655</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Work Sans"/>
                          <a:cs typeface="Work Sans"/>
                          <a:sym typeface="Work Sans"/>
                        </a:rPr>
                        <a:t>0.879</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Work Sans"/>
                          <a:cs typeface="Work Sans"/>
                          <a:sym typeface="Work Sans"/>
                        </a:rPr>
                        <a:t>0.522</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Work Sans"/>
                          <a:cs typeface="Work Sans"/>
                          <a:sym typeface="Work Sans"/>
                        </a:rPr>
                        <a:t>-0.041</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
        <p:nvSpPr>
          <p:cNvPr id="4" name="Google Shape;1345;p29">
            <a:extLst>
              <a:ext uri="{FF2B5EF4-FFF2-40B4-BE49-F238E27FC236}">
                <a16:creationId xmlns:a16="http://schemas.microsoft.com/office/drawing/2014/main" id="{0A6E9CB6-487B-FA3A-F82F-BC2A63532E7C}"/>
              </a:ext>
            </a:extLst>
          </p:cNvPr>
          <p:cNvSpPr txBox="1">
            <a:spLocks/>
          </p:cNvSpPr>
          <p:nvPr/>
        </p:nvSpPr>
        <p:spPr>
          <a:xfrm>
            <a:off x="713375" y="2881079"/>
            <a:ext cx="7204506" cy="1676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Work Sans"/>
              <a:buChar char="●"/>
              <a:defRPr sz="1200" b="0" i="0" u="none" strike="noStrike" cap="none">
                <a:solidFill>
                  <a:schemeClr val="dk1"/>
                </a:solidFill>
                <a:latin typeface="Work Sans"/>
                <a:ea typeface="Work Sans"/>
                <a:cs typeface="Work Sans"/>
                <a:sym typeface="Work Sans"/>
              </a:defRPr>
            </a:lvl1pPr>
            <a:lvl2pPr marL="914400" marR="0" lvl="1"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Work Sans"/>
                <a:ea typeface="Work Sans"/>
                <a:cs typeface="Work Sans"/>
                <a:sym typeface="Work Sans"/>
              </a:defRPr>
            </a:lvl2pPr>
            <a:lvl3pPr marL="1371600" marR="0" lvl="2"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Work Sans"/>
                <a:ea typeface="Work Sans"/>
                <a:cs typeface="Work Sans"/>
                <a:sym typeface="Work Sans"/>
              </a:defRPr>
            </a:lvl3pPr>
            <a:lvl4pPr marL="1828800" marR="0" lvl="3"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Work Sans"/>
                <a:ea typeface="Work Sans"/>
                <a:cs typeface="Work Sans"/>
                <a:sym typeface="Work Sans"/>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Work Sans"/>
                <a:ea typeface="Work Sans"/>
                <a:cs typeface="Work Sans"/>
                <a:sym typeface="Work Sans"/>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Work Sans"/>
                <a:ea typeface="Work Sans"/>
                <a:cs typeface="Work Sans"/>
                <a:sym typeface="Work Sans"/>
              </a:defRPr>
            </a:lvl6pPr>
            <a:lvl7pPr marL="3200400" marR="0" lvl="6"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Work Sans"/>
                <a:ea typeface="Work Sans"/>
                <a:cs typeface="Work Sans"/>
                <a:sym typeface="Work Sans"/>
              </a:defRPr>
            </a:lvl7pPr>
            <a:lvl8pPr marL="3657600" marR="0" lvl="7"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Work Sans"/>
                <a:ea typeface="Work Sans"/>
                <a:cs typeface="Work Sans"/>
                <a:sym typeface="Work Sans"/>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Work Sans"/>
                <a:ea typeface="Work Sans"/>
                <a:cs typeface="Work Sans"/>
                <a:sym typeface="Work Sans"/>
              </a:defRPr>
            </a:lvl9pPr>
          </a:lstStyle>
          <a:p>
            <a:r>
              <a:rPr lang="de-DE" dirty="0">
                <a:latin typeface="+mj-lt"/>
              </a:rPr>
              <a:t>The </a:t>
            </a:r>
            <a:r>
              <a:rPr lang="de-DE" dirty="0" err="1">
                <a:latin typeface="+mj-lt"/>
              </a:rPr>
              <a:t>performance</a:t>
            </a:r>
            <a:r>
              <a:rPr lang="de-DE" dirty="0">
                <a:latin typeface="+mj-lt"/>
              </a:rPr>
              <a:t> </a:t>
            </a:r>
            <a:r>
              <a:rPr lang="de-DE" dirty="0" err="1">
                <a:latin typeface="+mj-lt"/>
              </a:rPr>
              <a:t>of</a:t>
            </a:r>
            <a:r>
              <a:rPr lang="de-DE" dirty="0">
                <a:latin typeface="+mj-lt"/>
              </a:rPr>
              <a:t> all </a:t>
            </a:r>
            <a:r>
              <a:rPr lang="de-DE" dirty="0" err="1">
                <a:latin typeface="+mj-lt"/>
              </a:rPr>
              <a:t>models</a:t>
            </a:r>
            <a:r>
              <a:rPr lang="de-DE" dirty="0">
                <a:latin typeface="+mj-lt"/>
              </a:rPr>
              <a:t> </a:t>
            </a:r>
            <a:r>
              <a:rPr lang="de-DE" dirty="0" err="1">
                <a:latin typeface="+mj-lt"/>
              </a:rPr>
              <a:t>is</a:t>
            </a:r>
            <a:r>
              <a:rPr lang="de-DE" dirty="0">
                <a:latin typeface="+mj-lt"/>
              </a:rPr>
              <a:t> </a:t>
            </a:r>
            <a:r>
              <a:rPr lang="de-DE" dirty="0" err="1">
                <a:latin typeface="+mj-lt"/>
              </a:rPr>
              <a:t>realy</a:t>
            </a:r>
            <a:r>
              <a:rPr lang="de-DE" dirty="0">
                <a:latin typeface="+mj-lt"/>
              </a:rPr>
              <a:t> </a:t>
            </a:r>
            <a:r>
              <a:rPr lang="de-DE" dirty="0" err="1">
                <a:latin typeface="+mj-lt"/>
              </a:rPr>
              <a:t>bad</a:t>
            </a:r>
            <a:r>
              <a:rPr lang="de-DE" dirty="0">
                <a:latin typeface="+mj-lt"/>
              </a:rPr>
              <a:t> -&gt; </a:t>
            </a:r>
            <a:r>
              <a:rPr lang="de-DE" dirty="0" err="1">
                <a:latin typeface="+mj-lt"/>
              </a:rPr>
              <a:t>they</a:t>
            </a:r>
            <a:r>
              <a:rPr lang="de-DE" dirty="0">
                <a:latin typeface="+mj-lt"/>
              </a:rPr>
              <a:t> </a:t>
            </a:r>
            <a:r>
              <a:rPr lang="de-DE" dirty="0" err="1">
                <a:latin typeface="+mj-lt"/>
              </a:rPr>
              <a:t>are</a:t>
            </a:r>
            <a:r>
              <a:rPr lang="de-DE" dirty="0">
                <a:latin typeface="+mj-lt"/>
              </a:rPr>
              <a:t> not </a:t>
            </a:r>
            <a:r>
              <a:rPr lang="de-DE" dirty="0" err="1">
                <a:latin typeface="+mj-lt"/>
              </a:rPr>
              <a:t>practical</a:t>
            </a:r>
            <a:r>
              <a:rPr lang="de-DE" dirty="0">
                <a:latin typeface="+mj-lt"/>
              </a:rPr>
              <a:t> </a:t>
            </a:r>
            <a:r>
              <a:rPr lang="de-DE" dirty="0" err="1">
                <a:latin typeface="+mj-lt"/>
              </a:rPr>
              <a:t>for</a:t>
            </a:r>
            <a:r>
              <a:rPr lang="de-DE" dirty="0">
                <a:latin typeface="+mj-lt"/>
              </a:rPr>
              <a:t> </a:t>
            </a:r>
            <a:r>
              <a:rPr lang="de-DE" dirty="0" err="1">
                <a:latin typeface="+mj-lt"/>
              </a:rPr>
              <a:t>actual</a:t>
            </a:r>
            <a:r>
              <a:rPr lang="de-DE" dirty="0">
                <a:latin typeface="+mj-lt"/>
              </a:rPr>
              <a:t> </a:t>
            </a:r>
            <a:r>
              <a:rPr lang="de-DE" dirty="0" err="1">
                <a:latin typeface="+mj-lt"/>
              </a:rPr>
              <a:t>use</a:t>
            </a:r>
            <a:endParaRPr lang="de-DE" dirty="0">
              <a:latin typeface="+mj-lt"/>
            </a:endParaRPr>
          </a:p>
          <a:p>
            <a:pPr marL="152400" indent="0">
              <a:buNone/>
            </a:pPr>
            <a:r>
              <a:rPr lang="de-DE" dirty="0">
                <a:latin typeface="+mj-lt"/>
              </a:rPr>
              <a:t> </a:t>
            </a:r>
          </a:p>
          <a:p>
            <a:r>
              <a:rPr lang="en-US" dirty="0">
                <a:latin typeface="+mj-lt"/>
                <a:sym typeface="Arial"/>
              </a:rPr>
              <a:t>Financial markets are known for their unpredictability and constant changes</a:t>
            </a:r>
          </a:p>
          <a:p>
            <a:endParaRPr lang="en-US" dirty="0">
              <a:latin typeface="+mj-lt"/>
              <a:sym typeface="Arial"/>
            </a:endParaRPr>
          </a:p>
          <a:p>
            <a:r>
              <a:rPr lang="en-US" dirty="0">
                <a:latin typeface="+mj-lt"/>
                <a:sym typeface="Arial"/>
              </a:rPr>
              <a:t>The performance of a model </a:t>
            </a:r>
            <a:r>
              <a:rPr lang="en-US" dirty="0" err="1">
                <a:latin typeface="+mj-lt"/>
                <a:sym typeface="Arial"/>
              </a:rPr>
              <a:t>heavely</a:t>
            </a:r>
            <a:r>
              <a:rPr lang="en-US" dirty="0">
                <a:latin typeface="+mj-lt"/>
                <a:sym typeface="Arial"/>
              </a:rPr>
              <a:t> relies on the input features</a:t>
            </a:r>
            <a:endParaRPr lang="de-DE" dirty="0">
              <a:latin typeface="+mj-lt"/>
            </a:endParaRPr>
          </a:p>
          <a:p>
            <a:endParaRPr lang="de-DE" dirty="0">
              <a:latin typeface="+mj-lt"/>
            </a:endParaRPr>
          </a:p>
          <a:p>
            <a:r>
              <a:rPr lang="en-US" dirty="0">
                <a:latin typeface="+mj-lt"/>
                <a:sym typeface="Arial"/>
              </a:rPr>
              <a:t>Next Steps: Is there an improvement, if I add features from different sources like more pattern related indicators </a:t>
            </a:r>
            <a:r>
              <a:rPr lang="en-US" dirty="0">
                <a:latin typeface="+mj-lt"/>
              </a:rPr>
              <a:t>and fundamental data from the companies?</a:t>
            </a:r>
            <a:endParaRPr lang="de-DE" dirty="0">
              <a:latin typeface="+mj-lt"/>
            </a:endParaRPr>
          </a:p>
          <a:p>
            <a:endParaRPr lang="de-DE" dirty="0">
              <a:latin typeface="+mj-lt"/>
            </a:endParaRPr>
          </a:p>
          <a:p>
            <a:endParaRPr lang="de-DE" dirty="0">
              <a:latin typeface="+mj-lt"/>
            </a:endParaRPr>
          </a:p>
          <a:p>
            <a:pPr>
              <a:buFont typeface="Courier New" panose="02070309020205020404" pitchFamily="49" charset="0"/>
              <a:buChar char="o"/>
            </a:pPr>
            <a:endParaRPr lang="de-DE" dirty="0">
              <a:latin typeface="+mj-lt"/>
            </a:endParaRPr>
          </a:p>
          <a:p>
            <a:endParaRPr lang="de-DE" dirty="0">
              <a:latin typeface="+mj-lt"/>
            </a:endParaRPr>
          </a:p>
          <a:p>
            <a:endParaRPr lang="de-DE" dirty="0">
              <a:latin typeface="+mj-lt"/>
            </a:endParaRPr>
          </a:p>
          <a:p>
            <a:pPr lvl="1" algn="l">
              <a:buFont typeface="Nunito Light"/>
              <a:buChar char="●"/>
            </a:pPr>
            <a:endParaRPr lang="de-DE" dirty="0">
              <a:latin typeface="+mj-lt"/>
            </a:endParaRPr>
          </a:p>
          <a:p>
            <a:endParaRPr lang="de-DE" dirty="0">
              <a:latin typeface="+mj-lt"/>
            </a:endParaRPr>
          </a:p>
          <a:p>
            <a:endParaRPr lang="de-DE"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27"/>
          <p:cNvSpPr txBox="1">
            <a:spLocks noGrp="1"/>
          </p:cNvSpPr>
          <p:nvPr>
            <p:ph type="ctrTitle"/>
          </p:nvPr>
        </p:nvSpPr>
        <p:spPr>
          <a:xfrm>
            <a:off x="764156" y="2668208"/>
            <a:ext cx="7488598" cy="11081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 for your attention!</a:t>
            </a:r>
            <a:endParaRPr dirty="0"/>
          </a:p>
        </p:txBody>
      </p:sp>
      <p:grpSp>
        <p:nvGrpSpPr>
          <p:cNvPr id="1255" name="Google Shape;1255;p27"/>
          <p:cNvGrpSpPr/>
          <p:nvPr/>
        </p:nvGrpSpPr>
        <p:grpSpPr>
          <a:xfrm>
            <a:off x="-53637" y="110400"/>
            <a:ext cx="9251275" cy="1920296"/>
            <a:chOff x="-53637" y="110400"/>
            <a:chExt cx="9251275" cy="1920296"/>
          </a:xfrm>
        </p:grpSpPr>
        <p:grpSp>
          <p:nvGrpSpPr>
            <p:cNvPr id="1256" name="Google Shape;1256;p27"/>
            <p:cNvGrpSpPr/>
            <p:nvPr/>
          </p:nvGrpSpPr>
          <p:grpSpPr>
            <a:xfrm>
              <a:off x="-1" y="1900931"/>
              <a:ext cx="9144134" cy="129765"/>
              <a:chOff x="237925" y="603400"/>
              <a:chExt cx="3162200" cy="44875"/>
            </a:xfrm>
          </p:grpSpPr>
          <p:sp>
            <p:nvSpPr>
              <p:cNvPr id="1257" name="Google Shape;1257;p27"/>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27"/>
            <p:cNvGrpSpPr/>
            <p:nvPr/>
          </p:nvGrpSpPr>
          <p:grpSpPr>
            <a:xfrm>
              <a:off x="-41" y="718275"/>
              <a:ext cx="9144241" cy="1182675"/>
              <a:chOff x="3813375" y="4666275"/>
              <a:chExt cx="3441825" cy="445150"/>
            </a:xfrm>
          </p:grpSpPr>
          <p:sp>
            <p:nvSpPr>
              <p:cNvPr id="1260" name="Google Shape;1260;p27"/>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7"/>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7"/>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7"/>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7"/>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7"/>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7"/>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7"/>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7"/>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7"/>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7"/>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7"/>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7"/>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7"/>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7"/>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7"/>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7"/>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7"/>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7"/>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7"/>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7"/>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7"/>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7"/>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7"/>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7"/>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7"/>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7"/>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7"/>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7"/>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7"/>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7"/>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7"/>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7"/>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7"/>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7"/>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7"/>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7"/>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7"/>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7"/>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7"/>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7"/>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7"/>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7"/>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7"/>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7"/>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7"/>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7"/>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7"/>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7"/>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7"/>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7"/>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7"/>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7"/>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7"/>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7"/>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7"/>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7"/>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7"/>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7"/>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7"/>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7"/>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7"/>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7"/>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0" name="Google Shape;1330;p27"/>
            <p:cNvSpPr/>
            <p:nvPr/>
          </p:nvSpPr>
          <p:spPr>
            <a:xfrm>
              <a:off x="-53637" y="110400"/>
              <a:ext cx="9251275" cy="1790550"/>
            </a:xfrm>
            <a:custGeom>
              <a:avLst/>
              <a:gdLst/>
              <a:ahLst/>
              <a:cxnLst/>
              <a:rect l="l" t="t" r="r" b="b"/>
              <a:pathLst>
                <a:path w="370051" h="71622" extrusionOk="0">
                  <a:moveTo>
                    <a:pt x="0" y="71622"/>
                  </a:moveTo>
                  <a:lnTo>
                    <a:pt x="71271" y="41779"/>
                  </a:lnTo>
                  <a:lnTo>
                    <a:pt x="124286" y="66005"/>
                  </a:lnTo>
                  <a:lnTo>
                    <a:pt x="194856" y="34406"/>
                  </a:lnTo>
                  <a:lnTo>
                    <a:pt x="228209" y="47397"/>
                  </a:lnTo>
                  <a:lnTo>
                    <a:pt x="263670" y="28789"/>
                  </a:lnTo>
                  <a:lnTo>
                    <a:pt x="306854" y="54068"/>
                  </a:lnTo>
                  <a:lnTo>
                    <a:pt x="370051" y="0"/>
                  </a:lnTo>
                </a:path>
              </a:pathLst>
            </a:custGeom>
            <a:noFill/>
            <a:ln w="38100" cap="flat" cmpd="sng">
              <a:solidFill>
                <a:schemeClr val="dk2"/>
              </a:solidFill>
              <a:prstDash val="solid"/>
              <a:round/>
              <a:headEnd type="none" w="med" len="med"/>
              <a:tailEnd type="none" w="med" len="med"/>
            </a:ln>
          </p:spPr>
          <p:txBody>
            <a:bodyPr/>
            <a:lstStyle/>
            <a:p>
              <a:endParaRPr lang="en-GB"/>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30"/>
          <p:cNvSpPr/>
          <p:nvPr/>
        </p:nvSpPr>
        <p:spPr>
          <a:xfrm>
            <a:off x="1692975" y="14567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4313163" y="14567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6933325" y="14567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0"/>
          <p:cNvSpPr/>
          <p:nvPr/>
        </p:nvSpPr>
        <p:spPr>
          <a:xfrm>
            <a:off x="1692900" y="28564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0"/>
          <p:cNvSpPr/>
          <p:nvPr/>
        </p:nvSpPr>
        <p:spPr>
          <a:xfrm>
            <a:off x="4313088" y="28564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6933250" y="28564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txBox="1">
            <a:spLocks noGrp="1"/>
          </p:cNvSpPr>
          <p:nvPr>
            <p:ph type="title" idx="2"/>
          </p:nvPr>
        </p:nvSpPr>
        <p:spPr>
          <a:xfrm>
            <a:off x="1479675" y="1516400"/>
            <a:ext cx="9444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1</a:t>
            </a:r>
            <a:endParaRPr dirty="0">
              <a:latin typeface="+mj-lt"/>
            </a:endParaRPr>
          </a:p>
        </p:txBody>
      </p:sp>
      <p:sp>
        <p:nvSpPr>
          <p:cNvPr id="1358" name="Google Shape;1358;p30"/>
          <p:cNvSpPr txBox="1">
            <a:spLocks noGrp="1"/>
          </p:cNvSpPr>
          <p:nvPr>
            <p:ph type="title" idx="3"/>
          </p:nvPr>
        </p:nvSpPr>
        <p:spPr>
          <a:xfrm>
            <a:off x="1479675" y="2916100"/>
            <a:ext cx="944400" cy="398400"/>
          </a:xfrm>
          <a:prstGeom prst="rect">
            <a:avLst/>
          </a:prstGeom>
        </p:spPr>
        <p:txBody>
          <a:bodyPr spcFirstLastPara="1" wrap="square" lIns="91425" tIns="91425" rIns="91425" bIns="91425" anchor="ctr" anchorCtr="0">
            <a:noAutofit/>
          </a:bodyPr>
          <a:lstStyle/>
          <a:p>
            <a:r>
              <a:rPr lang="en" dirty="0">
                <a:latin typeface="+mj-lt"/>
              </a:rPr>
              <a:t>4</a:t>
            </a:r>
            <a:endParaRPr dirty="0">
              <a:latin typeface="+mj-lt"/>
            </a:endParaRPr>
          </a:p>
        </p:txBody>
      </p:sp>
      <p:sp>
        <p:nvSpPr>
          <p:cNvPr id="1359" name="Google Shape;1359;p30"/>
          <p:cNvSpPr txBox="1">
            <a:spLocks noGrp="1"/>
          </p:cNvSpPr>
          <p:nvPr>
            <p:ph type="title" idx="4"/>
          </p:nvPr>
        </p:nvSpPr>
        <p:spPr>
          <a:xfrm>
            <a:off x="4099861" y="1516400"/>
            <a:ext cx="944400" cy="398400"/>
          </a:xfrm>
          <a:prstGeom prst="rect">
            <a:avLst/>
          </a:prstGeom>
        </p:spPr>
        <p:txBody>
          <a:bodyPr spcFirstLastPara="1" wrap="square" lIns="91425" tIns="91425" rIns="91425" bIns="91425" anchor="ctr" anchorCtr="0">
            <a:noAutofit/>
          </a:bodyPr>
          <a:lstStyle/>
          <a:p>
            <a:r>
              <a:rPr lang="en" dirty="0">
                <a:latin typeface="+mj-lt"/>
              </a:rPr>
              <a:t>2</a:t>
            </a:r>
            <a:endParaRPr dirty="0">
              <a:latin typeface="+mj-lt"/>
            </a:endParaRPr>
          </a:p>
        </p:txBody>
      </p:sp>
      <p:sp>
        <p:nvSpPr>
          <p:cNvPr id="1360" name="Google Shape;1360;p30"/>
          <p:cNvSpPr txBox="1">
            <a:spLocks noGrp="1"/>
          </p:cNvSpPr>
          <p:nvPr>
            <p:ph type="title" idx="5"/>
          </p:nvPr>
        </p:nvSpPr>
        <p:spPr>
          <a:xfrm>
            <a:off x="4099861" y="2916100"/>
            <a:ext cx="944400" cy="398400"/>
          </a:xfrm>
          <a:prstGeom prst="rect">
            <a:avLst/>
          </a:prstGeom>
        </p:spPr>
        <p:txBody>
          <a:bodyPr spcFirstLastPara="1" wrap="square" lIns="91425" tIns="91425" rIns="91425" bIns="91425" anchor="ctr" anchorCtr="0">
            <a:noAutofit/>
          </a:bodyPr>
          <a:lstStyle/>
          <a:p>
            <a:r>
              <a:rPr lang="en" dirty="0">
                <a:latin typeface="+mj-lt"/>
              </a:rPr>
              <a:t>5</a:t>
            </a:r>
            <a:endParaRPr dirty="0">
              <a:latin typeface="+mj-lt"/>
            </a:endParaRPr>
          </a:p>
        </p:txBody>
      </p:sp>
      <p:sp>
        <p:nvSpPr>
          <p:cNvPr id="1361" name="Google Shape;1361;p30"/>
          <p:cNvSpPr txBox="1">
            <a:spLocks noGrp="1"/>
          </p:cNvSpPr>
          <p:nvPr>
            <p:ph type="title" idx="6"/>
          </p:nvPr>
        </p:nvSpPr>
        <p:spPr>
          <a:xfrm>
            <a:off x="6720050" y="1516400"/>
            <a:ext cx="944400" cy="398400"/>
          </a:xfrm>
          <a:prstGeom prst="rect">
            <a:avLst/>
          </a:prstGeom>
        </p:spPr>
        <p:txBody>
          <a:bodyPr spcFirstLastPara="1" wrap="square" lIns="91425" tIns="91425" rIns="91425" bIns="91425" anchor="ctr" anchorCtr="0">
            <a:noAutofit/>
          </a:bodyPr>
          <a:lstStyle/>
          <a:p>
            <a:r>
              <a:rPr lang="en" dirty="0">
                <a:latin typeface="+mj-lt"/>
              </a:rPr>
              <a:t>3</a:t>
            </a:r>
            <a:endParaRPr dirty="0">
              <a:latin typeface="+mj-lt"/>
            </a:endParaRPr>
          </a:p>
        </p:txBody>
      </p:sp>
      <p:sp>
        <p:nvSpPr>
          <p:cNvPr id="1362" name="Google Shape;1362;p30"/>
          <p:cNvSpPr txBox="1">
            <a:spLocks noGrp="1"/>
          </p:cNvSpPr>
          <p:nvPr>
            <p:ph type="title" idx="7"/>
          </p:nvPr>
        </p:nvSpPr>
        <p:spPr>
          <a:xfrm>
            <a:off x="6720050" y="2916100"/>
            <a:ext cx="944400" cy="398400"/>
          </a:xfrm>
          <a:prstGeom prst="rect">
            <a:avLst/>
          </a:prstGeom>
        </p:spPr>
        <p:txBody>
          <a:bodyPr spcFirstLastPara="1" wrap="square" lIns="91425" tIns="91425" rIns="91425" bIns="91425" anchor="ctr" anchorCtr="0">
            <a:noAutofit/>
          </a:bodyPr>
          <a:lstStyle/>
          <a:p>
            <a:pPr marL="0" lvl="0" indent="0"/>
            <a:r>
              <a:rPr lang="en" dirty="0">
                <a:latin typeface="+mj-lt"/>
              </a:rPr>
              <a:t>6</a:t>
            </a:r>
            <a:endParaRPr dirty="0">
              <a:latin typeface="+mj-lt"/>
            </a:endParaRPr>
          </a:p>
        </p:txBody>
      </p:sp>
      <p:sp>
        <p:nvSpPr>
          <p:cNvPr id="1363" name="Google Shape;1363;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j-lt"/>
              </a:rPr>
              <a:t>Table of Contents</a:t>
            </a:r>
            <a:endParaRPr dirty="0">
              <a:latin typeface="+mj-lt"/>
            </a:endParaRPr>
          </a:p>
        </p:txBody>
      </p:sp>
      <p:sp>
        <p:nvSpPr>
          <p:cNvPr id="1364" name="Google Shape;1364;p30"/>
          <p:cNvSpPr txBox="1">
            <a:spLocks noGrp="1"/>
          </p:cNvSpPr>
          <p:nvPr>
            <p:ph type="subTitle" idx="1"/>
          </p:nvPr>
        </p:nvSpPr>
        <p:spPr>
          <a:xfrm>
            <a:off x="720000" y="1991885"/>
            <a:ext cx="24636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mj-lt"/>
              </a:rPr>
              <a:t>Objective</a:t>
            </a:r>
          </a:p>
        </p:txBody>
      </p:sp>
      <p:sp>
        <p:nvSpPr>
          <p:cNvPr id="1365" name="Google Shape;1365;p30"/>
          <p:cNvSpPr txBox="1">
            <a:spLocks noGrp="1"/>
          </p:cNvSpPr>
          <p:nvPr>
            <p:ph type="subTitle" idx="8"/>
          </p:nvPr>
        </p:nvSpPr>
        <p:spPr>
          <a:xfrm>
            <a:off x="3340186" y="1991885"/>
            <a:ext cx="24636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latin typeface="+mj-lt"/>
              </a:rPr>
              <a:t>Data Collection</a:t>
            </a:r>
            <a:endParaRPr lang="en-GB" dirty="0">
              <a:latin typeface="+mj-lt"/>
            </a:endParaRPr>
          </a:p>
        </p:txBody>
      </p:sp>
      <p:sp>
        <p:nvSpPr>
          <p:cNvPr id="1366" name="Google Shape;1366;p30"/>
          <p:cNvSpPr txBox="1">
            <a:spLocks noGrp="1"/>
          </p:cNvSpPr>
          <p:nvPr>
            <p:ph type="subTitle" idx="9"/>
          </p:nvPr>
        </p:nvSpPr>
        <p:spPr>
          <a:xfrm>
            <a:off x="5960371" y="1991885"/>
            <a:ext cx="2463600" cy="447600"/>
          </a:xfrm>
          <a:prstGeom prst="rect">
            <a:avLst/>
          </a:prstGeom>
        </p:spPr>
        <p:txBody>
          <a:bodyPr spcFirstLastPara="1" wrap="square" lIns="91425" tIns="91425" rIns="91425" bIns="91425" anchor="t" anchorCtr="0">
            <a:noAutofit/>
          </a:bodyPr>
          <a:lstStyle/>
          <a:p>
            <a:r>
              <a:rPr lang="en-GB" dirty="0">
                <a:latin typeface="+mj-lt"/>
              </a:rPr>
              <a:t>Data Cleaning</a:t>
            </a:r>
            <a:endParaRPr lang="de-DE" dirty="0">
              <a:latin typeface="+mj-lt"/>
            </a:endParaRPr>
          </a:p>
        </p:txBody>
      </p:sp>
      <p:sp>
        <p:nvSpPr>
          <p:cNvPr id="1367" name="Google Shape;1367;p30"/>
          <p:cNvSpPr txBox="1">
            <a:spLocks noGrp="1"/>
          </p:cNvSpPr>
          <p:nvPr>
            <p:ph type="subTitle" idx="13"/>
          </p:nvPr>
        </p:nvSpPr>
        <p:spPr>
          <a:xfrm>
            <a:off x="720000" y="3391600"/>
            <a:ext cx="2463599" cy="447600"/>
          </a:xfrm>
          <a:prstGeom prst="rect">
            <a:avLst/>
          </a:prstGeom>
        </p:spPr>
        <p:txBody>
          <a:bodyPr spcFirstLastPara="1" wrap="square" lIns="91425" tIns="91425" rIns="91425" bIns="91425" anchor="t" anchorCtr="0">
            <a:noAutofit/>
          </a:bodyPr>
          <a:lstStyle/>
          <a:p>
            <a:r>
              <a:rPr lang="de-DE" dirty="0">
                <a:latin typeface="+mj-lt"/>
              </a:rPr>
              <a:t>Processing</a:t>
            </a:r>
          </a:p>
        </p:txBody>
      </p:sp>
      <p:sp>
        <p:nvSpPr>
          <p:cNvPr id="1368" name="Google Shape;1368;p30"/>
          <p:cNvSpPr txBox="1">
            <a:spLocks noGrp="1"/>
          </p:cNvSpPr>
          <p:nvPr>
            <p:ph type="subTitle" idx="14"/>
          </p:nvPr>
        </p:nvSpPr>
        <p:spPr>
          <a:xfrm>
            <a:off x="3340185" y="3391600"/>
            <a:ext cx="2463599" cy="1175376"/>
          </a:xfrm>
          <a:prstGeom prst="rect">
            <a:avLst/>
          </a:prstGeom>
        </p:spPr>
        <p:txBody>
          <a:bodyPr spcFirstLastPara="1" wrap="square" lIns="91425" tIns="91425" rIns="91425" bIns="91425" anchor="t" anchorCtr="0">
            <a:noAutofit/>
          </a:bodyPr>
          <a:lstStyle/>
          <a:p>
            <a:pPr marL="152400" indent="0">
              <a:buSzPts val="3000"/>
            </a:pPr>
            <a:r>
              <a:rPr lang="de-DE" dirty="0">
                <a:latin typeface="+mj-lt"/>
              </a:rPr>
              <a:t>Model Training and Validation</a:t>
            </a:r>
          </a:p>
        </p:txBody>
      </p:sp>
      <p:sp>
        <p:nvSpPr>
          <p:cNvPr id="1369" name="Google Shape;1369;p30"/>
          <p:cNvSpPr txBox="1">
            <a:spLocks noGrp="1"/>
          </p:cNvSpPr>
          <p:nvPr>
            <p:ph type="subTitle" idx="15"/>
          </p:nvPr>
        </p:nvSpPr>
        <p:spPr>
          <a:xfrm>
            <a:off x="5960371" y="3391600"/>
            <a:ext cx="2463600" cy="447600"/>
          </a:xfrm>
          <a:prstGeom prst="rect">
            <a:avLst/>
          </a:prstGeom>
        </p:spPr>
        <p:txBody>
          <a:bodyPr spcFirstLastPara="1" wrap="square" lIns="91425" tIns="91425" rIns="91425" bIns="91425" anchor="t" anchorCtr="0">
            <a:noAutofit/>
          </a:bodyPr>
          <a:lstStyle/>
          <a:p>
            <a:r>
              <a:rPr lang="en-GB" dirty="0">
                <a:latin typeface="+mj-lt"/>
              </a:rPr>
              <a:t>Results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5"/>
        <p:cNvGrpSpPr/>
        <p:nvPr/>
      </p:nvGrpSpPr>
      <p:grpSpPr>
        <a:xfrm>
          <a:off x="0" y="0"/>
          <a:ext cx="0" cy="0"/>
          <a:chOff x="0" y="0"/>
          <a:chExt cx="0" cy="0"/>
        </a:xfrm>
      </p:grpSpPr>
      <p:sp>
        <p:nvSpPr>
          <p:cNvPr id="16" name="Google Shape;1345;p29">
            <a:extLst>
              <a:ext uri="{FF2B5EF4-FFF2-40B4-BE49-F238E27FC236}">
                <a16:creationId xmlns:a16="http://schemas.microsoft.com/office/drawing/2014/main" id="{E0C357B1-D8A5-D9B6-85D5-65921CC169A2}"/>
              </a:ext>
            </a:extLst>
          </p:cNvPr>
          <p:cNvSpPr txBox="1">
            <a:spLocks noGrp="1"/>
          </p:cNvSpPr>
          <p:nvPr>
            <p:ph type="subTitle" idx="1"/>
          </p:nvPr>
        </p:nvSpPr>
        <p:spPr>
          <a:xfrm>
            <a:off x="493772" y="1521304"/>
            <a:ext cx="8156456" cy="1091267"/>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US" dirty="0">
                <a:latin typeface="+mj-lt"/>
              </a:rPr>
              <a:t>Predict the direction of a finance market for a single day by just using indicators</a:t>
            </a:r>
          </a:p>
          <a:p>
            <a:pPr marL="457200" lvl="0" indent="-304800" algn="l" rtl="0">
              <a:spcBef>
                <a:spcPts val="0"/>
              </a:spcBef>
              <a:spcAft>
                <a:spcPts val="0"/>
              </a:spcAft>
              <a:buSzPts val="1200"/>
              <a:buChar char="●"/>
            </a:pPr>
            <a:endParaRPr lang="en-US" dirty="0">
              <a:latin typeface="+mj-lt"/>
            </a:endParaRPr>
          </a:p>
          <a:p>
            <a:pPr marL="457200" lvl="0" indent="-304800" algn="l" rtl="0">
              <a:spcBef>
                <a:spcPts val="0"/>
              </a:spcBef>
              <a:spcAft>
                <a:spcPts val="0"/>
              </a:spcAft>
              <a:buSzPts val="1200"/>
              <a:buChar char="●"/>
            </a:pPr>
            <a:r>
              <a:rPr lang="en-US" dirty="0">
                <a:latin typeface="+mj-lt"/>
              </a:rPr>
              <a:t>By using the direction, I converting a numerical problem to a binary categorical problem  </a:t>
            </a:r>
          </a:p>
          <a:p>
            <a:pPr marL="457200" lvl="0" indent="-304800" algn="l" rtl="0">
              <a:spcBef>
                <a:spcPts val="0"/>
              </a:spcBef>
              <a:spcAft>
                <a:spcPts val="0"/>
              </a:spcAft>
              <a:buSzPts val="1200"/>
              <a:buChar char="●"/>
            </a:pPr>
            <a:endParaRPr lang="en-US" dirty="0">
              <a:latin typeface="+mj-lt"/>
            </a:endParaRPr>
          </a:p>
          <a:p>
            <a:pPr marL="457200" lvl="0" indent="-304800" algn="l" rtl="0">
              <a:spcBef>
                <a:spcPts val="0"/>
              </a:spcBef>
              <a:spcAft>
                <a:spcPts val="0"/>
              </a:spcAft>
              <a:buSzPts val="1200"/>
              <a:buChar char="●"/>
            </a:pPr>
            <a:r>
              <a:rPr lang="en-US" dirty="0">
                <a:latin typeface="+mj-lt"/>
              </a:rPr>
              <a:t>Indicators are commonly used in trading strategies </a:t>
            </a:r>
          </a:p>
          <a:p>
            <a:pPr marL="457200" lvl="0" indent="-304800" algn="l" rtl="0">
              <a:spcBef>
                <a:spcPts val="0"/>
              </a:spcBef>
              <a:spcAft>
                <a:spcPts val="0"/>
              </a:spcAft>
              <a:buSzPts val="1200"/>
              <a:buChar char="●"/>
            </a:pPr>
            <a:endParaRPr lang="en-US" dirty="0">
              <a:latin typeface="+mj-lt"/>
            </a:endParaRPr>
          </a:p>
          <a:p>
            <a:pPr lvl="1" algn="l">
              <a:buFont typeface="Work Sans"/>
              <a:buChar char="●"/>
            </a:pPr>
            <a:endParaRPr lang="de-DE" dirty="0">
              <a:latin typeface="+mj-lt"/>
            </a:endParaRPr>
          </a:p>
          <a:p>
            <a:pPr lvl="2" algn="l">
              <a:buChar char="●"/>
            </a:pPr>
            <a:endParaRPr lang="de-DE" dirty="0">
              <a:latin typeface="+mj-lt"/>
            </a:endParaRPr>
          </a:p>
          <a:p>
            <a:pPr marL="1066800" lvl="2" indent="0" algn="l"/>
            <a:endParaRPr lang="de-DE" dirty="0">
              <a:latin typeface="+mj-lt"/>
            </a:endParaRPr>
          </a:p>
        </p:txBody>
      </p:sp>
      <p:sp>
        <p:nvSpPr>
          <p:cNvPr id="17" name="Google Shape;1458;p32">
            <a:extLst>
              <a:ext uri="{FF2B5EF4-FFF2-40B4-BE49-F238E27FC236}">
                <a16:creationId xmlns:a16="http://schemas.microsoft.com/office/drawing/2014/main" id="{4D32D4B8-F3C5-3002-6957-5387EE5D08AF}"/>
              </a:ext>
            </a:extLst>
          </p:cNvPr>
          <p:cNvSpPr txBox="1">
            <a:spLocks noGrp="1"/>
          </p:cNvSpPr>
          <p:nvPr>
            <p:ph type="title"/>
          </p:nvPr>
        </p:nvSpPr>
        <p:spPr>
          <a:xfrm>
            <a:off x="720000" y="81314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mj-lt"/>
              </a:rPr>
              <a:t>Objective</a:t>
            </a:r>
            <a:endParaRPr dirty="0">
              <a:latin typeface="+mj-lt"/>
            </a:endParaRPr>
          </a:p>
        </p:txBody>
      </p:sp>
      <p:sp>
        <p:nvSpPr>
          <p:cNvPr id="2" name="Pfeil: Chevron 1">
            <a:extLst>
              <a:ext uri="{FF2B5EF4-FFF2-40B4-BE49-F238E27FC236}">
                <a16:creationId xmlns:a16="http://schemas.microsoft.com/office/drawing/2014/main" id="{45B5EF89-B5A4-2797-515F-D8571D574D1F}"/>
              </a:ext>
            </a:extLst>
          </p:cNvPr>
          <p:cNvSpPr/>
          <p:nvPr/>
        </p:nvSpPr>
        <p:spPr>
          <a:xfrm>
            <a:off x="5969062"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Modelling</a:t>
            </a:r>
            <a:endParaRPr lang="en-GB" sz="1200" dirty="0">
              <a:solidFill>
                <a:schemeClr val="dk1"/>
              </a:solidFill>
              <a:latin typeface="+mj-lt"/>
            </a:endParaRPr>
          </a:p>
        </p:txBody>
      </p:sp>
      <p:sp>
        <p:nvSpPr>
          <p:cNvPr id="3" name="Pfeil: Chevron 2">
            <a:extLst>
              <a:ext uri="{FF2B5EF4-FFF2-40B4-BE49-F238E27FC236}">
                <a16:creationId xmlns:a16="http://schemas.microsoft.com/office/drawing/2014/main" id="{C42BC62A-1AA2-8F52-C804-7726F86B7CF7}"/>
              </a:ext>
            </a:extLst>
          </p:cNvPr>
          <p:cNvSpPr/>
          <p:nvPr/>
        </p:nvSpPr>
        <p:spPr>
          <a:xfrm>
            <a:off x="7356849"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Results</a:t>
            </a:r>
            <a:endParaRPr lang="en-GB" sz="1200" dirty="0">
              <a:solidFill>
                <a:schemeClr val="dk1"/>
              </a:solidFill>
              <a:latin typeface="+mj-lt"/>
            </a:endParaRPr>
          </a:p>
        </p:txBody>
      </p:sp>
      <p:sp>
        <p:nvSpPr>
          <p:cNvPr id="4" name="Pfeil: Fünfeck 3">
            <a:extLst>
              <a:ext uri="{FF2B5EF4-FFF2-40B4-BE49-F238E27FC236}">
                <a16:creationId xmlns:a16="http://schemas.microsoft.com/office/drawing/2014/main" id="{712A109B-5CE0-A6A8-58CE-E0030D63972C}"/>
              </a:ext>
            </a:extLst>
          </p:cNvPr>
          <p:cNvSpPr/>
          <p:nvPr/>
        </p:nvSpPr>
        <p:spPr>
          <a:xfrm>
            <a:off x="417918" y="152800"/>
            <a:ext cx="1440000" cy="198892"/>
          </a:xfrm>
          <a:prstGeom prst="homePlate">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sym typeface="Kanit Medium"/>
              </a:rPr>
              <a:t>Objective</a:t>
            </a:r>
          </a:p>
        </p:txBody>
      </p:sp>
      <p:sp>
        <p:nvSpPr>
          <p:cNvPr id="5" name="Pfeil: Chevron 4">
            <a:extLst>
              <a:ext uri="{FF2B5EF4-FFF2-40B4-BE49-F238E27FC236}">
                <a16:creationId xmlns:a16="http://schemas.microsoft.com/office/drawing/2014/main" id="{073D51B9-DA9D-6584-1135-D6E57804045E}"/>
              </a:ext>
            </a:extLst>
          </p:cNvPr>
          <p:cNvSpPr/>
          <p:nvPr/>
        </p:nvSpPr>
        <p:spPr>
          <a:xfrm>
            <a:off x="4581276"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Processing</a:t>
            </a:r>
            <a:endParaRPr lang="en-GB" sz="1200" dirty="0">
              <a:solidFill>
                <a:schemeClr val="dk1"/>
              </a:solidFill>
              <a:latin typeface="+mj-lt"/>
            </a:endParaRPr>
          </a:p>
        </p:txBody>
      </p:sp>
      <p:sp>
        <p:nvSpPr>
          <p:cNvPr id="6" name="Pfeil: Chevron 5">
            <a:extLst>
              <a:ext uri="{FF2B5EF4-FFF2-40B4-BE49-F238E27FC236}">
                <a16:creationId xmlns:a16="http://schemas.microsoft.com/office/drawing/2014/main" id="{DFACBAC5-BE53-2A02-C3F5-DB5C795DA689}"/>
              </a:ext>
            </a:extLst>
          </p:cNvPr>
          <p:cNvSpPr/>
          <p:nvPr/>
        </p:nvSpPr>
        <p:spPr>
          <a:xfrm>
            <a:off x="1805704"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Collection</a:t>
            </a:r>
            <a:r>
              <a:rPr lang="en-GB" dirty="0">
                <a:solidFill>
                  <a:schemeClr val="tx1"/>
                </a:solidFill>
              </a:rPr>
              <a:t> </a:t>
            </a:r>
          </a:p>
        </p:txBody>
      </p:sp>
      <p:sp>
        <p:nvSpPr>
          <p:cNvPr id="7" name="Pfeil: Chevron 6">
            <a:extLst>
              <a:ext uri="{FF2B5EF4-FFF2-40B4-BE49-F238E27FC236}">
                <a16:creationId xmlns:a16="http://schemas.microsoft.com/office/drawing/2014/main" id="{05902F50-6920-A1F4-7DED-E4AB0F0EAA7E}"/>
              </a:ext>
            </a:extLst>
          </p:cNvPr>
          <p:cNvSpPr/>
          <p:nvPr/>
        </p:nvSpPr>
        <p:spPr>
          <a:xfrm>
            <a:off x="3193490"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Cleaning</a:t>
            </a:r>
            <a:endParaRPr lang="en-GB" sz="1200" dirty="0">
              <a:solidFill>
                <a:schemeClr val="dk1"/>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1345" name="Google Shape;1345;p29"/>
          <p:cNvSpPr txBox="1">
            <a:spLocks noGrp="1"/>
          </p:cNvSpPr>
          <p:nvPr>
            <p:ph type="subTitle" idx="1"/>
          </p:nvPr>
        </p:nvSpPr>
        <p:spPr>
          <a:xfrm>
            <a:off x="713224" y="1527400"/>
            <a:ext cx="4973521" cy="25227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US" dirty="0">
                <a:latin typeface="+mj-lt"/>
              </a:rPr>
              <a:t>The typical representation of market prices is the candlestick chart</a:t>
            </a:r>
          </a:p>
          <a:p>
            <a:pPr marL="457200" lvl="0" indent="-304800" algn="l" rtl="0">
              <a:spcBef>
                <a:spcPts val="0"/>
              </a:spcBef>
              <a:spcAft>
                <a:spcPts val="0"/>
              </a:spcAft>
              <a:buSzPts val="1200"/>
              <a:buChar char="●"/>
            </a:pPr>
            <a:endParaRPr lang="en-US" dirty="0">
              <a:latin typeface="+mj-lt"/>
            </a:endParaRPr>
          </a:p>
          <a:p>
            <a:pPr marL="457200" lvl="0" indent="-304800" algn="l" rtl="0">
              <a:spcBef>
                <a:spcPts val="0"/>
              </a:spcBef>
              <a:spcAft>
                <a:spcPts val="0"/>
              </a:spcAft>
              <a:buSzPts val="1200"/>
              <a:buChar char="●"/>
            </a:pPr>
            <a:r>
              <a:rPr lang="en-US" dirty="0">
                <a:latin typeface="+mj-lt"/>
              </a:rPr>
              <a:t>Each candle represents a period (in this example, one day)</a:t>
            </a:r>
          </a:p>
          <a:p>
            <a:pPr marL="457200" lvl="0" indent="-304800" algn="l" rtl="0">
              <a:spcBef>
                <a:spcPts val="0"/>
              </a:spcBef>
              <a:spcAft>
                <a:spcPts val="0"/>
              </a:spcAft>
              <a:buSzPts val="1200"/>
              <a:buChar char="●"/>
            </a:pPr>
            <a:endParaRPr lang="en-US" dirty="0">
              <a:latin typeface="+mj-lt"/>
            </a:endParaRPr>
          </a:p>
          <a:p>
            <a:pPr marL="457200" lvl="0" indent="-304800" algn="l" rtl="0">
              <a:spcBef>
                <a:spcPts val="0"/>
              </a:spcBef>
              <a:spcAft>
                <a:spcPts val="0"/>
              </a:spcAft>
              <a:buSzPts val="1200"/>
              <a:buChar char="●"/>
            </a:pPr>
            <a:r>
              <a:rPr lang="en-US" dirty="0">
                <a:latin typeface="+mj-lt"/>
              </a:rPr>
              <a:t>Each candle contains four prices </a:t>
            </a:r>
            <a:r>
              <a:rPr lang="de-DE" dirty="0">
                <a:latin typeface="+mj-lt"/>
              </a:rPr>
              <a:t>(open, high, </a:t>
            </a:r>
            <a:r>
              <a:rPr lang="de-DE" dirty="0" err="1">
                <a:latin typeface="+mj-lt"/>
              </a:rPr>
              <a:t>low</a:t>
            </a:r>
            <a:r>
              <a:rPr lang="de-DE" dirty="0">
                <a:latin typeface="+mj-lt"/>
              </a:rPr>
              <a:t>, </a:t>
            </a:r>
            <a:r>
              <a:rPr lang="de-DE" dirty="0" err="1">
                <a:latin typeface="+mj-lt"/>
              </a:rPr>
              <a:t>close</a:t>
            </a:r>
            <a:r>
              <a:rPr lang="de-DE" dirty="0">
                <a:latin typeface="+mj-lt"/>
              </a:rPr>
              <a:t>)</a:t>
            </a:r>
          </a:p>
          <a:p>
            <a:pPr marL="457200" lvl="0" indent="-304800" algn="l" rtl="0">
              <a:spcBef>
                <a:spcPts val="0"/>
              </a:spcBef>
              <a:spcAft>
                <a:spcPts val="0"/>
              </a:spcAft>
              <a:buSzPts val="1200"/>
              <a:buChar char="●"/>
            </a:pPr>
            <a:endParaRPr lang="en-US" dirty="0">
              <a:latin typeface="+mj-lt"/>
            </a:endParaRPr>
          </a:p>
          <a:p>
            <a:pPr marL="457200" lvl="0" indent="-304800" algn="l" rtl="0">
              <a:spcBef>
                <a:spcPts val="0"/>
              </a:spcBef>
              <a:spcAft>
                <a:spcPts val="0"/>
              </a:spcAft>
              <a:buSzPts val="1200"/>
              <a:buChar char="●"/>
            </a:pPr>
            <a:r>
              <a:rPr lang="en-US" dirty="0">
                <a:latin typeface="+mj-lt"/>
              </a:rPr>
              <a:t>The direction can be defined by the difference between the close and open prices</a:t>
            </a:r>
          </a:p>
          <a:p>
            <a:pPr marL="457200" lvl="0" indent="-304800" algn="l" rtl="0">
              <a:spcBef>
                <a:spcPts val="0"/>
              </a:spcBef>
              <a:spcAft>
                <a:spcPts val="0"/>
              </a:spcAft>
              <a:buSzPts val="1200"/>
              <a:buChar char="●"/>
            </a:pPr>
            <a:endParaRPr lang="en-US" dirty="0">
              <a:latin typeface="+mj-lt"/>
            </a:endParaRPr>
          </a:p>
          <a:p>
            <a:pPr marL="457200" lvl="0" indent="-304800" algn="l" rtl="0">
              <a:spcBef>
                <a:spcPts val="0"/>
              </a:spcBef>
              <a:spcAft>
                <a:spcPts val="0"/>
              </a:spcAft>
              <a:buSzPts val="1200"/>
              <a:buChar char="●"/>
            </a:pPr>
            <a:r>
              <a:rPr lang="en-US" dirty="0">
                <a:latin typeface="+mj-lt"/>
              </a:rPr>
              <a:t>When the difference is positive, the direction is upward; when the difference is negative, the direction is downward</a:t>
            </a:r>
            <a:endParaRPr lang="de-DE" dirty="0">
              <a:latin typeface="+mj-lt"/>
            </a:endParaRPr>
          </a:p>
        </p:txBody>
      </p:sp>
      <p:sp>
        <p:nvSpPr>
          <p:cNvPr id="30" name="Google Shape;1458;p32">
            <a:extLst>
              <a:ext uri="{FF2B5EF4-FFF2-40B4-BE49-F238E27FC236}">
                <a16:creationId xmlns:a16="http://schemas.microsoft.com/office/drawing/2014/main" id="{4E397CEA-BF87-4181-661E-34EA081EF79D}"/>
              </a:ext>
            </a:extLst>
          </p:cNvPr>
          <p:cNvSpPr txBox="1">
            <a:spLocks noGrp="1"/>
          </p:cNvSpPr>
          <p:nvPr>
            <p:ph type="title"/>
          </p:nvPr>
        </p:nvSpPr>
        <p:spPr>
          <a:xfrm>
            <a:off x="726625" y="43915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latin typeface="+mj-lt"/>
              </a:rPr>
              <a:t>How does the data of a stock market look?</a:t>
            </a:r>
            <a:endParaRPr sz="2800" dirty="0">
              <a:latin typeface="+mj-lt"/>
            </a:endParaRPr>
          </a:p>
        </p:txBody>
      </p:sp>
      <p:sp>
        <p:nvSpPr>
          <p:cNvPr id="43" name="Pfeil: Chevron 42">
            <a:extLst>
              <a:ext uri="{FF2B5EF4-FFF2-40B4-BE49-F238E27FC236}">
                <a16:creationId xmlns:a16="http://schemas.microsoft.com/office/drawing/2014/main" id="{AC00B7CD-8843-7CE1-B9AE-4590D4B6649D}"/>
              </a:ext>
            </a:extLst>
          </p:cNvPr>
          <p:cNvSpPr/>
          <p:nvPr/>
        </p:nvSpPr>
        <p:spPr>
          <a:xfrm>
            <a:off x="5969062"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Modelling</a:t>
            </a:r>
            <a:endParaRPr lang="en-GB" sz="1200" dirty="0">
              <a:solidFill>
                <a:schemeClr val="dk1"/>
              </a:solidFill>
              <a:latin typeface="+mj-lt"/>
            </a:endParaRPr>
          </a:p>
        </p:txBody>
      </p:sp>
      <p:sp>
        <p:nvSpPr>
          <p:cNvPr id="44" name="Pfeil: Chevron 43">
            <a:extLst>
              <a:ext uri="{FF2B5EF4-FFF2-40B4-BE49-F238E27FC236}">
                <a16:creationId xmlns:a16="http://schemas.microsoft.com/office/drawing/2014/main" id="{A30049DF-08EE-775A-73D2-3A95CB2466E5}"/>
              </a:ext>
            </a:extLst>
          </p:cNvPr>
          <p:cNvSpPr/>
          <p:nvPr/>
        </p:nvSpPr>
        <p:spPr>
          <a:xfrm>
            <a:off x="7356849"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Results</a:t>
            </a:r>
            <a:endParaRPr lang="en-GB" sz="1200" dirty="0">
              <a:solidFill>
                <a:schemeClr val="dk1"/>
              </a:solidFill>
              <a:latin typeface="+mj-lt"/>
            </a:endParaRPr>
          </a:p>
        </p:txBody>
      </p:sp>
      <p:sp>
        <p:nvSpPr>
          <p:cNvPr id="48" name="Pfeil: Fünfeck 47">
            <a:extLst>
              <a:ext uri="{FF2B5EF4-FFF2-40B4-BE49-F238E27FC236}">
                <a16:creationId xmlns:a16="http://schemas.microsoft.com/office/drawing/2014/main" id="{483F0031-F57F-D0BD-CBD7-4FFDC86FC487}"/>
              </a:ext>
            </a:extLst>
          </p:cNvPr>
          <p:cNvSpPr/>
          <p:nvPr/>
        </p:nvSpPr>
        <p:spPr>
          <a:xfrm>
            <a:off x="417918" y="152800"/>
            <a:ext cx="1440000" cy="198892"/>
          </a:xfrm>
          <a:prstGeom prst="homePlate">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sym typeface="Kanit Medium"/>
              </a:rPr>
              <a:t>Objective</a:t>
            </a:r>
          </a:p>
        </p:txBody>
      </p:sp>
      <p:sp>
        <p:nvSpPr>
          <p:cNvPr id="49" name="Pfeil: Chevron 48">
            <a:extLst>
              <a:ext uri="{FF2B5EF4-FFF2-40B4-BE49-F238E27FC236}">
                <a16:creationId xmlns:a16="http://schemas.microsoft.com/office/drawing/2014/main" id="{A8300A35-938C-6423-CEEC-415722605C31}"/>
              </a:ext>
            </a:extLst>
          </p:cNvPr>
          <p:cNvSpPr/>
          <p:nvPr/>
        </p:nvSpPr>
        <p:spPr>
          <a:xfrm>
            <a:off x="4581276"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Processing</a:t>
            </a:r>
            <a:endParaRPr lang="en-GB" sz="1200" dirty="0">
              <a:solidFill>
                <a:schemeClr val="dk1"/>
              </a:solidFill>
              <a:latin typeface="+mj-lt"/>
            </a:endParaRPr>
          </a:p>
        </p:txBody>
      </p:sp>
      <p:sp>
        <p:nvSpPr>
          <p:cNvPr id="50" name="Pfeil: Chevron 49">
            <a:extLst>
              <a:ext uri="{FF2B5EF4-FFF2-40B4-BE49-F238E27FC236}">
                <a16:creationId xmlns:a16="http://schemas.microsoft.com/office/drawing/2014/main" id="{1ACC1120-0B39-9EEC-F726-79EC812F0131}"/>
              </a:ext>
            </a:extLst>
          </p:cNvPr>
          <p:cNvSpPr/>
          <p:nvPr/>
        </p:nvSpPr>
        <p:spPr>
          <a:xfrm>
            <a:off x="1805704"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Collection</a:t>
            </a:r>
            <a:r>
              <a:rPr lang="en-GB" dirty="0">
                <a:solidFill>
                  <a:schemeClr val="tx1"/>
                </a:solidFill>
              </a:rPr>
              <a:t> </a:t>
            </a:r>
          </a:p>
        </p:txBody>
      </p:sp>
      <p:sp>
        <p:nvSpPr>
          <p:cNvPr id="51" name="Pfeil: Chevron 50">
            <a:extLst>
              <a:ext uri="{FF2B5EF4-FFF2-40B4-BE49-F238E27FC236}">
                <a16:creationId xmlns:a16="http://schemas.microsoft.com/office/drawing/2014/main" id="{0DC52AB4-A790-CFEA-80E8-3871235FD4E3}"/>
              </a:ext>
            </a:extLst>
          </p:cNvPr>
          <p:cNvSpPr/>
          <p:nvPr/>
        </p:nvSpPr>
        <p:spPr>
          <a:xfrm>
            <a:off x="3193490"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Cleaning</a:t>
            </a:r>
            <a:endParaRPr lang="en-GB" sz="1200" dirty="0">
              <a:solidFill>
                <a:schemeClr val="dk1"/>
              </a:solidFill>
              <a:latin typeface="+mj-lt"/>
            </a:endParaRPr>
          </a:p>
        </p:txBody>
      </p:sp>
      <p:pic>
        <p:nvPicPr>
          <p:cNvPr id="1354" name="Grafik 1353">
            <a:extLst>
              <a:ext uri="{FF2B5EF4-FFF2-40B4-BE49-F238E27FC236}">
                <a16:creationId xmlns:a16="http://schemas.microsoft.com/office/drawing/2014/main" id="{63EBDA4B-07A8-06CD-8408-3F8D56F45B55}"/>
              </a:ext>
            </a:extLst>
          </p:cNvPr>
          <p:cNvPicPr>
            <a:picLocks noChangeAspect="1"/>
          </p:cNvPicPr>
          <p:nvPr/>
        </p:nvPicPr>
        <p:blipFill rotWithShape="1">
          <a:blip r:embed="rId3"/>
          <a:srcRect l="1848" t="1620" r="1"/>
          <a:stretch/>
        </p:blipFill>
        <p:spPr>
          <a:xfrm>
            <a:off x="5857288" y="1200462"/>
            <a:ext cx="2429658" cy="2994387"/>
          </a:xfrm>
          <a:prstGeom prst="rect">
            <a:avLst/>
          </a:prstGeom>
        </p:spPr>
      </p:pic>
      <p:cxnSp>
        <p:nvCxnSpPr>
          <p:cNvPr id="3" name="Gerade Verbindung mit Pfeil 2">
            <a:extLst>
              <a:ext uri="{FF2B5EF4-FFF2-40B4-BE49-F238E27FC236}">
                <a16:creationId xmlns:a16="http://schemas.microsoft.com/office/drawing/2014/main" id="{F7578E42-A22F-D922-0584-9394815F4B0B}"/>
              </a:ext>
            </a:extLst>
          </p:cNvPr>
          <p:cNvCxnSpPr>
            <a:cxnSpLocks/>
            <a:stCxn id="7" idx="1"/>
          </p:cNvCxnSpPr>
          <p:nvPr/>
        </p:nvCxnSpPr>
        <p:spPr>
          <a:xfrm flipH="1" flipV="1">
            <a:off x="7127222" y="3027029"/>
            <a:ext cx="357204" cy="389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feld 6">
            <a:extLst>
              <a:ext uri="{FF2B5EF4-FFF2-40B4-BE49-F238E27FC236}">
                <a16:creationId xmlns:a16="http://schemas.microsoft.com/office/drawing/2014/main" id="{F4BAD3ED-F487-04AD-B2FF-010EFB570838}"/>
              </a:ext>
            </a:extLst>
          </p:cNvPr>
          <p:cNvSpPr txBox="1"/>
          <p:nvPr/>
        </p:nvSpPr>
        <p:spPr>
          <a:xfrm>
            <a:off x="7484426" y="2927485"/>
            <a:ext cx="672753" cy="276999"/>
          </a:xfrm>
          <a:prstGeom prst="rect">
            <a:avLst/>
          </a:prstGeom>
          <a:noFill/>
        </p:spPr>
        <p:txBody>
          <a:bodyPr wrap="square" rtlCol="0">
            <a:spAutoFit/>
          </a:bodyPr>
          <a:lstStyle/>
          <a:p>
            <a:r>
              <a:rPr lang="en-GB" sz="1200" dirty="0">
                <a:solidFill>
                  <a:schemeClr val="dk1"/>
                </a:solidFill>
                <a:latin typeface="+mj-lt"/>
                <a:sym typeface="Work Sans"/>
              </a:rPr>
              <a:t>open</a:t>
            </a:r>
          </a:p>
        </p:txBody>
      </p:sp>
      <p:sp>
        <p:nvSpPr>
          <p:cNvPr id="13" name="Textfeld 12">
            <a:extLst>
              <a:ext uri="{FF2B5EF4-FFF2-40B4-BE49-F238E27FC236}">
                <a16:creationId xmlns:a16="http://schemas.microsoft.com/office/drawing/2014/main" id="{A5E8EFC0-1628-B795-155D-DDD935F6101D}"/>
              </a:ext>
            </a:extLst>
          </p:cNvPr>
          <p:cNvSpPr txBox="1"/>
          <p:nvPr/>
        </p:nvSpPr>
        <p:spPr>
          <a:xfrm>
            <a:off x="7484426" y="2160241"/>
            <a:ext cx="672753" cy="276999"/>
          </a:xfrm>
          <a:prstGeom prst="rect">
            <a:avLst/>
          </a:prstGeom>
          <a:noFill/>
        </p:spPr>
        <p:txBody>
          <a:bodyPr wrap="square" rtlCol="0">
            <a:spAutoFit/>
          </a:bodyPr>
          <a:lstStyle/>
          <a:p>
            <a:r>
              <a:rPr lang="en-GB" sz="1200" dirty="0">
                <a:solidFill>
                  <a:schemeClr val="dk1"/>
                </a:solidFill>
                <a:latin typeface="+mj-lt"/>
                <a:sym typeface="Work Sans"/>
              </a:rPr>
              <a:t>high</a:t>
            </a:r>
          </a:p>
        </p:txBody>
      </p:sp>
      <p:cxnSp>
        <p:nvCxnSpPr>
          <p:cNvPr id="14" name="Gerade Verbindung mit Pfeil 13">
            <a:extLst>
              <a:ext uri="{FF2B5EF4-FFF2-40B4-BE49-F238E27FC236}">
                <a16:creationId xmlns:a16="http://schemas.microsoft.com/office/drawing/2014/main" id="{0D4D4E89-F86A-9D98-1F95-E0B01456023E}"/>
              </a:ext>
            </a:extLst>
          </p:cNvPr>
          <p:cNvCxnSpPr>
            <a:cxnSpLocks/>
            <a:stCxn id="13" idx="1"/>
          </p:cNvCxnSpPr>
          <p:nvPr/>
        </p:nvCxnSpPr>
        <p:spPr>
          <a:xfrm flipH="1">
            <a:off x="7084088" y="2298741"/>
            <a:ext cx="400338" cy="4846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feld 18">
            <a:extLst>
              <a:ext uri="{FF2B5EF4-FFF2-40B4-BE49-F238E27FC236}">
                <a16:creationId xmlns:a16="http://schemas.microsoft.com/office/drawing/2014/main" id="{2DBC4BAA-0BA6-484C-88D5-C19D684ACD97}"/>
              </a:ext>
            </a:extLst>
          </p:cNvPr>
          <p:cNvSpPr txBox="1"/>
          <p:nvPr/>
        </p:nvSpPr>
        <p:spPr>
          <a:xfrm>
            <a:off x="7502367" y="3337750"/>
            <a:ext cx="672753" cy="276999"/>
          </a:xfrm>
          <a:prstGeom prst="rect">
            <a:avLst/>
          </a:prstGeom>
          <a:noFill/>
        </p:spPr>
        <p:txBody>
          <a:bodyPr wrap="square" rtlCol="0">
            <a:spAutoFit/>
          </a:bodyPr>
          <a:lstStyle/>
          <a:p>
            <a:r>
              <a:rPr lang="en-GB" sz="1200" dirty="0">
                <a:solidFill>
                  <a:schemeClr val="dk1"/>
                </a:solidFill>
                <a:latin typeface="+mj-lt"/>
                <a:sym typeface="Work Sans"/>
              </a:rPr>
              <a:t>low</a:t>
            </a:r>
          </a:p>
        </p:txBody>
      </p:sp>
      <p:sp>
        <p:nvSpPr>
          <p:cNvPr id="23" name="Textfeld 22">
            <a:extLst>
              <a:ext uri="{FF2B5EF4-FFF2-40B4-BE49-F238E27FC236}">
                <a16:creationId xmlns:a16="http://schemas.microsoft.com/office/drawing/2014/main" id="{95437DBC-0A83-05F8-9B7E-30A1B298512A}"/>
              </a:ext>
            </a:extLst>
          </p:cNvPr>
          <p:cNvSpPr txBox="1"/>
          <p:nvPr/>
        </p:nvSpPr>
        <p:spPr>
          <a:xfrm>
            <a:off x="7502367" y="2567760"/>
            <a:ext cx="672753" cy="276999"/>
          </a:xfrm>
          <a:prstGeom prst="rect">
            <a:avLst/>
          </a:prstGeom>
          <a:noFill/>
        </p:spPr>
        <p:txBody>
          <a:bodyPr wrap="square" rtlCol="0">
            <a:spAutoFit/>
          </a:bodyPr>
          <a:lstStyle/>
          <a:p>
            <a:r>
              <a:rPr lang="en-GB" sz="1200" dirty="0">
                <a:solidFill>
                  <a:schemeClr val="dk1"/>
                </a:solidFill>
                <a:latin typeface="+mj-lt"/>
                <a:sym typeface="Work Sans"/>
              </a:rPr>
              <a:t>close</a:t>
            </a:r>
          </a:p>
        </p:txBody>
      </p:sp>
      <p:cxnSp>
        <p:nvCxnSpPr>
          <p:cNvPr id="24" name="Gerade Verbindung mit Pfeil 23">
            <a:extLst>
              <a:ext uri="{FF2B5EF4-FFF2-40B4-BE49-F238E27FC236}">
                <a16:creationId xmlns:a16="http://schemas.microsoft.com/office/drawing/2014/main" id="{C0508F41-B0CC-1A60-C7D3-69C6038D409C}"/>
              </a:ext>
            </a:extLst>
          </p:cNvPr>
          <p:cNvCxnSpPr>
            <a:cxnSpLocks/>
            <a:stCxn id="23" idx="1"/>
          </p:cNvCxnSpPr>
          <p:nvPr/>
        </p:nvCxnSpPr>
        <p:spPr>
          <a:xfrm flipH="1">
            <a:off x="7127222" y="2706260"/>
            <a:ext cx="375145" cy="200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Gerade Verbindung mit Pfeil 26">
            <a:extLst>
              <a:ext uri="{FF2B5EF4-FFF2-40B4-BE49-F238E27FC236}">
                <a16:creationId xmlns:a16="http://schemas.microsoft.com/office/drawing/2014/main" id="{31B56E8C-F44D-4FB4-09F3-0ECAD184A62D}"/>
              </a:ext>
            </a:extLst>
          </p:cNvPr>
          <p:cNvCxnSpPr>
            <a:cxnSpLocks/>
            <a:stCxn id="19" idx="1"/>
          </p:cNvCxnSpPr>
          <p:nvPr/>
        </p:nvCxnSpPr>
        <p:spPr>
          <a:xfrm flipH="1" flipV="1">
            <a:off x="7089112" y="3391319"/>
            <a:ext cx="413255" cy="849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5"/>
        <p:cNvGrpSpPr/>
        <p:nvPr/>
      </p:nvGrpSpPr>
      <p:grpSpPr>
        <a:xfrm>
          <a:off x="0" y="0"/>
          <a:ext cx="0" cy="0"/>
          <a:chOff x="0" y="0"/>
          <a:chExt cx="0" cy="0"/>
        </a:xfrm>
      </p:grpSpPr>
      <p:sp>
        <p:nvSpPr>
          <p:cNvPr id="16" name="Google Shape;1345;p29">
            <a:extLst>
              <a:ext uri="{FF2B5EF4-FFF2-40B4-BE49-F238E27FC236}">
                <a16:creationId xmlns:a16="http://schemas.microsoft.com/office/drawing/2014/main" id="{E0C357B1-D8A5-D9B6-85D5-65921CC169A2}"/>
              </a:ext>
            </a:extLst>
          </p:cNvPr>
          <p:cNvSpPr txBox="1">
            <a:spLocks noGrp="1"/>
          </p:cNvSpPr>
          <p:nvPr>
            <p:ph type="subTitle" idx="1"/>
          </p:nvPr>
        </p:nvSpPr>
        <p:spPr>
          <a:xfrm>
            <a:off x="493772" y="1521304"/>
            <a:ext cx="8156456" cy="1091267"/>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US" dirty="0">
                <a:latin typeface="+mj-lt"/>
              </a:rPr>
              <a:t>The DAX is calculated from the price of the 30 largest German companies</a:t>
            </a:r>
          </a:p>
          <a:p>
            <a:pPr marL="457200" lvl="0" indent="-304800" algn="l" rtl="0">
              <a:spcBef>
                <a:spcPts val="0"/>
              </a:spcBef>
              <a:spcAft>
                <a:spcPts val="0"/>
              </a:spcAft>
              <a:buSzPts val="1200"/>
              <a:buChar char="●"/>
            </a:pPr>
            <a:endParaRPr lang="de-DE" dirty="0">
              <a:latin typeface="+mj-lt"/>
            </a:endParaRPr>
          </a:p>
          <a:p>
            <a:pPr marL="457200" lvl="0" indent="-304800" algn="l" rtl="0">
              <a:spcBef>
                <a:spcPts val="0"/>
              </a:spcBef>
              <a:spcAft>
                <a:spcPts val="0"/>
              </a:spcAft>
              <a:buSzPts val="1200"/>
              <a:buChar char="●"/>
            </a:pPr>
            <a:r>
              <a:rPr lang="en-US" dirty="0">
                <a:latin typeface="+mj-lt"/>
              </a:rPr>
              <a:t>The price development of individual companies is generally influenced by supply and demand</a:t>
            </a:r>
            <a:endParaRPr lang="de-DE" dirty="0">
              <a:latin typeface="+mj-lt"/>
            </a:endParaRPr>
          </a:p>
          <a:p>
            <a:pPr marL="457200" lvl="0" indent="-304800" algn="l" rtl="0">
              <a:spcBef>
                <a:spcPts val="0"/>
              </a:spcBef>
              <a:spcAft>
                <a:spcPts val="0"/>
              </a:spcAft>
              <a:buSzPts val="1200"/>
              <a:buChar char="●"/>
            </a:pPr>
            <a:endParaRPr lang="de-DE" dirty="0">
              <a:latin typeface="+mj-lt"/>
            </a:endParaRPr>
          </a:p>
          <a:p>
            <a:pPr marL="457200" lvl="0" indent="-304800" algn="l" rtl="0">
              <a:spcBef>
                <a:spcPts val="0"/>
              </a:spcBef>
              <a:spcAft>
                <a:spcPts val="0"/>
              </a:spcAft>
              <a:buSzPts val="1200"/>
              <a:buChar char="●"/>
            </a:pPr>
            <a:r>
              <a:rPr lang="en-US" dirty="0">
                <a:latin typeface="+mj-lt"/>
              </a:rPr>
              <a:t>There are many different factors that influence the market behaviors</a:t>
            </a:r>
            <a:endParaRPr lang="de-DE" dirty="0">
              <a:latin typeface="+mj-lt"/>
            </a:endParaRPr>
          </a:p>
          <a:p>
            <a:pPr lvl="1" algn="l">
              <a:buFont typeface="Work Sans"/>
              <a:buChar char="●"/>
            </a:pPr>
            <a:endParaRPr lang="de-DE" dirty="0">
              <a:latin typeface="+mj-lt"/>
            </a:endParaRPr>
          </a:p>
          <a:p>
            <a:pPr lvl="2" algn="l">
              <a:buChar char="●"/>
            </a:pPr>
            <a:endParaRPr lang="de-DE" dirty="0">
              <a:latin typeface="+mj-lt"/>
            </a:endParaRPr>
          </a:p>
          <a:p>
            <a:pPr marL="1066800" lvl="2" indent="0" algn="l"/>
            <a:endParaRPr lang="de-DE" dirty="0">
              <a:latin typeface="+mj-lt"/>
            </a:endParaRPr>
          </a:p>
        </p:txBody>
      </p:sp>
      <p:sp>
        <p:nvSpPr>
          <p:cNvPr id="17" name="Google Shape;1458;p32">
            <a:extLst>
              <a:ext uri="{FF2B5EF4-FFF2-40B4-BE49-F238E27FC236}">
                <a16:creationId xmlns:a16="http://schemas.microsoft.com/office/drawing/2014/main" id="{4D32D4B8-F3C5-3002-6957-5387EE5D08AF}"/>
              </a:ext>
            </a:extLst>
          </p:cNvPr>
          <p:cNvSpPr txBox="1">
            <a:spLocks noGrp="1"/>
          </p:cNvSpPr>
          <p:nvPr>
            <p:ph type="title"/>
          </p:nvPr>
        </p:nvSpPr>
        <p:spPr>
          <a:xfrm>
            <a:off x="720000" y="81314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mj-lt"/>
              </a:rPr>
              <a:t>How is the DAX calculated?</a:t>
            </a:r>
            <a:endParaRPr dirty="0">
              <a:latin typeface="+mj-lt"/>
            </a:endParaRPr>
          </a:p>
        </p:txBody>
      </p:sp>
      <p:sp>
        <p:nvSpPr>
          <p:cNvPr id="25" name="Ellipse 24">
            <a:extLst>
              <a:ext uri="{FF2B5EF4-FFF2-40B4-BE49-F238E27FC236}">
                <a16:creationId xmlns:a16="http://schemas.microsoft.com/office/drawing/2014/main" id="{74DB3A92-C5ED-D3C4-9A7C-03877262636D}"/>
              </a:ext>
            </a:extLst>
          </p:cNvPr>
          <p:cNvSpPr/>
          <p:nvPr/>
        </p:nvSpPr>
        <p:spPr>
          <a:xfrm>
            <a:off x="1598604" y="2932529"/>
            <a:ext cx="1854200" cy="665480"/>
          </a:xfrm>
          <a:prstGeom prst="ellipse">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b="1" dirty="0">
                <a:solidFill>
                  <a:schemeClr val="dk1"/>
                </a:solidFill>
                <a:latin typeface="Work Sans"/>
              </a:rPr>
              <a:t>Fundamental Data</a:t>
            </a:r>
            <a:endParaRPr lang="en-GB" sz="1200" b="1" dirty="0">
              <a:solidFill>
                <a:schemeClr val="dk1"/>
              </a:solidFill>
              <a:latin typeface="Work Sans"/>
            </a:endParaRPr>
          </a:p>
        </p:txBody>
      </p:sp>
      <p:sp>
        <p:nvSpPr>
          <p:cNvPr id="2" name="Pfeil: Chevron 1">
            <a:extLst>
              <a:ext uri="{FF2B5EF4-FFF2-40B4-BE49-F238E27FC236}">
                <a16:creationId xmlns:a16="http://schemas.microsoft.com/office/drawing/2014/main" id="{45B5EF89-B5A4-2797-515F-D8571D574D1F}"/>
              </a:ext>
            </a:extLst>
          </p:cNvPr>
          <p:cNvSpPr/>
          <p:nvPr/>
        </p:nvSpPr>
        <p:spPr>
          <a:xfrm>
            <a:off x="5969062"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Modelling</a:t>
            </a:r>
            <a:endParaRPr lang="en-GB" sz="1200" dirty="0">
              <a:solidFill>
                <a:schemeClr val="dk1"/>
              </a:solidFill>
              <a:latin typeface="+mj-lt"/>
            </a:endParaRPr>
          </a:p>
        </p:txBody>
      </p:sp>
      <p:sp>
        <p:nvSpPr>
          <p:cNvPr id="3" name="Pfeil: Chevron 2">
            <a:extLst>
              <a:ext uri="{FF2B5EF4-FFF2-40B4-BE49-F238E27FC236}">
                <a16:creationId xmlns:a16="http://schemas.microsoft.com/office/drawing/2014/main" id="{C42BC62A-1AA2-8F52-C804-7726F86B7CF7}"/>
              </a:ext>
            </a:extLst>
          </p:cNvPr>
          <p:cNvSpPr/>
          <p:nvPr/>
        </p:nvSpPr>
        <p:spPr>
          <a:xfrm>
            <a:off x="7356849"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Results</a:t>
            </a:r>
            <a:endParaRPr lang="en-GB" sz="1200" dirty="0">
              <a:solidFill>
                <a:schemeClr val="dk1"/>
              </a:solidFill>
              <a:latin typeface="+mj-lt"/>
            </a:endParaRPr>
          </a:p>
        </p:txBody>
      </p:sp>
      <p:sp>
        <p:nvSpPr>
          <p:cNvPr id="4" name="Pfeil: Fünfeck 3">
            <a:extLst>
              <a:ext uri="{FF2B5EF4-FFF2-40B4-BE49-F238E27FC236}">
                <a16:creationId xmlns:a16="http://schemas.microsoft.com/office/drawing/2014/main" id="{712A109B-5CE0-A6A8-58CE-E0030D63972C}"/>
              </a:ext>
            </a:extLst>
          </p:cNvPr>
          <p:cNvSpPr/>
          <p:nvPr/>
        </p:nvSpPr>
        <p:spPr>
          <a:xfrm>
            <a:off x="417918" y="152800"/>
            <a:ext cx="1440000" cy="198892"/>
          </a:xfrm>
          <a:prstGeom prst="homePlate">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sym typeface="Kanit Medium"/>
              </a:rPr>
              <a:t>Objective</a:t>
            </a:r>
          </a:p>
        </p:txBody>
      </p:sp>
      <p:sp>
        <p:nvSpPr>
          <p:cNvPr id="5" name="Pfeil: Chevron 4">
            <a:extLst>
              <a:ext uri="{FF2B5EF4-FFF2-40B4-BE49-F238E27FC236}">
                <a16:creationId xmlns:a16="http://schemas.microsoft.com/office/drawing/2014/main" id="{073D51B9-DA9D-6584-1135-D6E57804045E}"/>
              </a:ext>
            </a:extLst>
          </p:cNvPr>
          <p:cNvSpPr/>
          <p:nvPr/>
        </p:nvSpPr>
        <p:spPr>
          <a:xfrm>
            <a:off x="4581276"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Processing</a:t>
            </a:r>
            <a:endParaRPr lang="en-GB" sz="1200" dirty="0">
              <a:solidFill>
                <a:schemeClr val="dk1"/>
              </a:solidFill>
              <a:latin typeface="+mj-lt"/>
            </a:endParaRPr>
          </a:p>
        </p:txBody>
      </p:sp>
      <p:sp>
        <p:nvSpPr>
          <p:cNvPr id="6" name="Pfeil: Chevron 5">
            <a:extLst>
              <a:ext uri="{FF2B5EF4-FFF2-40B4-BE49-F238E27FC236}">
                <a16:creationId xmlns:a16="http://schemas.microsoft.com/office/drawing/2014/main" id="{DFACBAC5-BE53-2A02-C3F5-DB5C795DA689}"/>
              </a:ext>
            </a:extLst>
          </p:cNvPr>
          <p:cNvSpPr/>
          <p:nvPr/>
        </p:nvSpPr>
        <p:spPr>
          <a:xfrm>
            <a:off x="1805704"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Collection</a:t>
            </a:r>
            <a:r>
              <a:rPr lang="en-GB" dirty="0">
                <a:solidFill>
                  <a:schemeClr val="tx1"/>
                </a:solidFill>
              </a:rPr>
              <a:t> </a:t>
            </a:r>
          </a:p>
        </p:txBody>
      </p:sp>
      <p:sp>
        <p:nvSpPr>
          <p:cNvPr id="7" name="Pfeil: Chevron 6">
            <a:extLst>
              <a:ext uri="{FF2B5EF4-FFF2-40B4-BE49-F238E27FC236}">
                <a16:creationId xmlns:a16="http://schemas.microsoft.com/office/drawing/2014/main" id="{05902F50-6920-A1F4-7DED-E4AB0F0EAA7E}"/>
              </a:ext>
            </a:extLst>
          </p:cNvPr>
          <p:cNvSpPr/>
          <p:nvPr/>
        </p:nvSpPr>
        <p:spPr>
          <a:xfrm>
            <a:off x="3193490"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Cleaning</a:t>
            </a:r>
            <a:endParaRPr lang="en-GB" sz="1200" dirty="0">
              <a:solidFill>
                <a:schemeClr val="dk1"/>
              </a:solidFill>
              <a:latin typeface="+mj-lt"/>
            </a:endParaRPr>
          </a:p>
        </p:txBody>
      </p:sp>
      <p:sp>
        <p:nvSpPr>
          <p:cNvPr id="9" name="Ellipse 8">
            <a:extLst>
              <a:ext uri="{FF2B5EF4-FFF2-40B4-BE49-F238E27FC236}">
                <a16:creationId xmlns:a16="http://schemas.microsoft.com/office/drawing/2014/main" id="{B427D3D3-F7EF-0CA8-3449-ECF125D08C59}"/>
              </a:ext>
            </a:extLst>
          </p:cNvPr>
          <p:cNvSpPr/>
          <p:nvPr/>
        </p:nvSpPr>
        <p:spPr>
          <a:xfrm>
            <a:off x="3644900" y="2937358"/>
            <a:ext cx="1854200" cy="665480"/>
          </a:xfrm>
          <a:prstGeom prst="ellipse">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b="1" dirty="0" err="1">
                <a:solidFill>
                  <a:schemeClr val="dk1"/>
                </a:solidFill>
                <a:latin typeface="Work Sans"/>
              </a:rPr>
              <a:t>Economic</a:t>
            </a:r>
            <a:r>
              <a:rPr lang="de-DE" sz="1200" b="1" dirty="0">
                <a:solidFill>
                  <a:schemeClr val="dk1"/>
                </a:solidFill>
                <a:latin typeface="Work Sans"/>
              </a:rPr>
              <a:t> News</a:t>
            </a:r>
            <a:endParaRPr lang="en-GB" sz="1200" b="1" dirty="0">
              <a:solidFill>
                <a:schemeClr val="dk1"/>
              </a:solidFill>
              <a:latin typeface="Work Sans"/>
            </a:endParaRPr>
          </a:p>
        </p:txBody>
      </p:sp>
      <p:sp>
        <p:nvSpPr>
          <p:cNvPr id="12" name="Ellipse 11">
            <a:extLst>
              <a:ext uri="{FF2B5EF4-FFF2-40B4-BE49-F238E27FC236}">
                <a16:creationId xmlns:a16="http://schemas.microsoft.com/office/drawing/2014/main" id="{61202027-5940-E817-173D-4B5F1D5DB333}"/>
              </a:ext>
            </a:extLst>
          </p:cNvPr>
          <p:cNvSpPr/>
          <p:nvPr/>
        </p:nvSpPr>
        <p:spPr>
          <a:xfrm>
            <a:off x="1235183" y="3869000"/>
            <a:ext cx="916058" cy="328777"/>
          </a:xfrm>
          <a:prstGeom prst="ellipse">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800" b="1" dirty="0">
                <a:solidFill>
                  <a:schemeClr val="dk1"/>
                </a:solidFill>
                <a:latin typeface="Work Sans"/>
              </a:rPr>
              <a:t>Profit</a:t>
            </a:r>
            <a:endParaRPr lang="en-GB" sz="800" b="1" dirty="0">
              <a:solidFill>
                <a:schemeClr val="dk1"/>
              </a:solidFill>
              <a:latin typeface="Work Sans"/>
            </a:endParaRPr>
          </a:p>
        </p:txBody>
      </p:sp>
      <p:sp>
        <p:nvSpPr>
          <p:cNvPr id="13" name="Ellipse 12">
            <a:extLst>
              <a:ext uri="{FF2B5EF4-FFF2-40B4-BE49-F238E27FC236}">
                <a16:creationId xmlns:a16="http://schemas.microsoft.com/office/drawing/2014/main" id="{29327B88-2B1D-E42F-EC31-33FDC288267F}"/>
              </a:ext>
            </a:extLst>
          </p:cNvPr>
          <p:cNvSpPr/>
          <p:nvPr/>
        </p:nvSpPr>
        <p:spPr>
          <a:xfrm>
            <a:off x="2787675" y="3870013"/>
            <a:ext cx="916058" cy="328777"/>
          </a:xfrm>
          <a:prstGeom prst="ellipse">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800" b="1" dirty="0">
                <a:solidFill>
                  <a:schemeClr val="dk1"/>
                </a:solidFill>
                <a:latin typeface="Work Sans"/>
              </a:rPr>
              <a:t>Revenue</a:t>
            </a:r>
            <a:endParaRPr lang="en-GB" sz="800" b="1" dirty="0">
              <a:solidFill>
                <a:schemeClr val="dk1"/>
              </a:solidFill>
              <a:latin typeface="Work Sans"/>
            </a:endParaRPr>
          </a:p>
        </p:txBody>
      </p:sp>
      <p:sp>
        <p:nvSpPr>
          <p:cNvPr id="14" name="Ellipse 13">
            <a:extLst>
              <a:ext uri="{FF2B5EF4-FFF2-40B4-BE49-F238E27FC236}">
                <a16:creationId xmlns:a16="http://schemas.microsoft.com/office/drawing/2014/main" id="{44474813-2395-09C8-C34B-9DC4E9B87E0A}"/>
              </a:ext>
            </a:extLst>
          </p:cNvPr>
          <p:cNvSpPr/>
          <p:nvPr/>
        </p:nvSpPr>
        <p:spPr>
          <a:xfrm>
            <a:off x="5691196" y="2932529"/>
            <a:ext cx="1854200" cy="665480"/>
          </a:xfrm>
          <a:prstGeom prst="ellipse">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100" b="1" dirty="0">
                <a:solidFill>
                  <a:schemeClr val="dk1"/>
                </a:solidFill>
                <a:latin typeface="Work Sans"/>
              </a:rPr>
              <a:t>Technical Market Analysis</a:t>
            </a:r>
            <a:endParaRPr lang="en-GB" sz="1100" b="1" dirty="0">
              <a:solidFill>
                <a:schemeClr val="dk1"/>
              </a:solidFill>
              <a:latin typeface="Work Sans"/>
            </a:endParaRPr>
          </a:p>
        </p:txBody>
      </p:sp>
      <p:sp>
        <p:nvSpPr>
          <p:cNvPr id="15" name="Ellipse 14">
            <a:extLst>
              <a:ext uri="{FF2B5EF4-FFF2-40B4-BE49-F238E27FC236}">
                <a16:creationId xmlns:a16="http://schemas.microsoft.com/office/drawing/2014/main" id="{49323E38-AE4D-35BE-6DEA-AA36268062CB}"/>
              </a:ext>
            </a:extLst>
          </p:cNvPr>
          <p:cNvSpPr/>
          <p:nvPr/>
        </p:nvSpPr>
        <p:spPr>
          <a:xfrm>
            <a:off x="5440267" y="3869002"/>
            <a:ext cx="916058" cy="328777"/>
          </a:xfrm>
          <a:prstGeom prst="ellipse">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800" b="1" dirty="0">
                <a:solidFill>
                  <a:schemeClr val="dk1"/>
                </a:solidFill>
                <a:latin typeface="Work Sans"/>
              </a:rPr>
              <a:t>Pattern</a:t>
            </a:r>
            <a:endParaRPr lang="en-GB" sz="800" b="1" dirty="0">
              <a:solidFill>
                <a:schemeClr val="dk1"/>
              </a:solidFill>
              <a:latin typeface="Work Sans"/>
            </a:endParaRPr>
          </a:p>
        </p:txBody>
      </p:sp>
      <p:sp>
        <p:nvSpPr>
          <p:cNvPr id="18" name="Ellipse 17">
            <a:extLst>
              <a:ext uri="{FF2B5EF4-FFF2-40B4-BE49-F238E27FC236}">
                <a16:creationId xmlns:a16="http://schemas.microsoft.com/office/drawing/2014/main" id="{055E3C0A-81E0-4CD4-F179-36337AB8B7B4}"/>
              </a:ext>
            </a:extLst>
          </p:cNvPr>
          <p:cNvSpPr/>
          <p:nvPr/>
        </p:nvSpPr>
        <p:spPr>
          <a:xfrm>
            <a:off x="6992759" y="3869001"/>
            <a:ext cx="916058" cy="328777"/>
          </a:xfrm>
          <a:prstGeom prst="ellipse">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700" b="1" dirty="0" err="1">
                <a:solidFill>
                  <a:schemeClr val="dk1"/>
                </a:solidFill>
                <a:latin typeface="Work Sans"/>
              </a:rPr>
              <a:t>Indicators</a:t>
            </a:r>
            <a:endParaRPr lang="en-GB" sz="700" b="1" dirty="0">
              <a:solidFill>
                <a:schemeClr val="dk1"/>
              </a:solidFill>
              <a:latin typeface="Work Sans"/>
            </a:endParaRPr>
          </a:p>
        </p:txBody>
      </p:sp>
      <p:cxnSp>
        <p:nvCxnSpPr>
          <p:cNvPr id="20" name="Gerade Verbindung mit Pfeil 19">
            <a:extLst>
              <a:ext uri="{FF2B5EF4-FFF2-40B4-BE49-F238E27FC236}">
                <a16:creationId xmlns:a16="http://schemas.microsoft.com/office/drawing/2014/main" id="{492E60F8-7B24-970D-5D7E-E8DA5EC68336}"/>
              </a:ext>
            </a:extLst>
          </p:cNvPr>
          <p:cNvCxnSpPr>
            <a:stCxn id="25" idx="3"/>
            <a:endCxn id="12" idx="0"/>
          </p:cNvCxnSpPr>
          <p:nvPr/>
        </p:nvCxnSpPr>
        <p:spPr>
          <a:xfrm flipH="1">
            <a:off x="1693212" y="3500552"/>
            <a:ext cx="176933" cy="368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Gerade Verbindung mit Pfeil 20">
            <a:extLst>
              <a:ext uri="{FF2B5EF4-FFF2-40B4-BE49-F238E27FC236}">
                <a16:creationId xmlns:a16="http://schemas.microsoft.com/office/drawing/2014/main" id="{D0DCF160-D8B8-9917-E223-D9ABE6CABC97}"/>
              </a:ext>
            </a:extLst>
          </p:cNvPr>
          <p:cNvCxnSpPr>
            <a:cxnSpLocks/>
            <a:stCxn id="25" idx="5"/>
            <a:endCxn id="13" idx="0"/>
          </p:cNvCxnSpPr>
          <p:nvPr/>
        </p:nvCxnSpPr>
        <p:spPr>
          <a:xfrm>
            <a:off x="3181263" y="3500552"/>
            <a:ext cx="64441" cy="369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Gerade Verbindung mit Pfeil 23">
            <a:extLst>
              <a:ext uri="{FF2B5EF4-FFF2-40B4-BE49-F238E27FC236}">
                <a16:creationId xmlns:a16="http://schemas.microsoft.com/office/drawing/2014/main" id="{73018C42-5281-AB2C-E3ED-A0F5874D99FB}"/>
              </a:ext>
            </a:extLst>
          </p:cNvPr>
          <p:cNvCxnSpPr>
            <a:cxnSpLocks/>
            <a:stCxn id="14" idx="3"/>
            <a:endCxn id="15" idx="0"/>
          </p:cNvCxnSpPr>
          <p:nvPr/>
        </p:nvCxnSpPr>
        <p:spPr>
          <a:xfrm flipH="1">
            <a:off x="5898296" y="3500552"/>
            <a:ext cx="64441" cy="368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Gerade Verbindung mit Pfeil 27">
            <a:extLst>
              <a:ext uri="{FF2B5EF4-FFF2-40B4-BE49-F238E27FC236}">
                <a16:creationId xmlns:a16="http://schemas.microsoft.com/office/drawing/2014/main" id="{553385BF-9882-9421-B159-2E3E444228AB}"/>
              </a:ext>
            </a:extLst>
          </p:cNvPr>
          <p:cNvCxnSpPr>
            <a:cxnSpLocks/>
            <a:stCxn id="14" idx="5"/>
            <a:endCxn id="18" idx="0"/>
          </p:cNvCxnSpPr>
          <p:nvPr/>
        </p:nvCxnSpPr>
        <p:spPr>
          <a:xfrm>
            <a:off x="7273855" y="3500552"/>
            <a:ext cx="176933" cy="3684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Ellipse 30">
            <a:extLst>
              <a:ext uri="{FF2B5EF4-FFF2-40B4-BE49-F238E27FC236}">
                <a16:creationId xmlns:a16="http://schemas.microsoft.com/office/drawing/2014/main" id="{0D405255-A9C0-4234-E40A-7484053EF124}"/>
              </a:ext>
            </a:extLst>
          </p:cNvPr>
          <p:cNvSpPr/>
          <p:nvPr/>
        </p:nvSpPr>
        <p:spPr>
          <a:xfrm>
            <a:off x="4113971" y="3869003"/>
            <a:ext cx="916058" cy="328777"/>
          </a:xfrm>
          <a:prstGeom prst="ellipse">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800" b="1" dirty="0">
                <a:solidFill>
                  <a:schemeClr val="dk1"/>
                </a:solidFill>
                <a:latin typeface="Work Sans"/>
              </a:rPr>
              <a:t>Reports</a:t>
            </a:r>
            <a:endParaRPr lang="en-GB" sz="800" b="1" dirty="0">
              <a:solidFill>
                <a:schemeClr val="dk1"/>
              </a:solidFill>
              <a:latin typeface="Work Sans"/>
            </a:endParaRPr>
          </a:p>
        </p:txBody>
      </p:sp>
      <p:cxnSp>
        <p:nvCxnSpPr>
          <p:cNvPr id="32" name="Gerade Verbindung mit Pfeil 31">
            <a:extLst>
              <a:ext uri="{FF2B5EF4-FFF2-40B4-BE49-F238E27FC236}">
                <a16:creationId xmlns:a16="http://schemas.microsoft.com/office/drawing/2014/main" id="{B1334499-F011-D4C5-42DA-B1B20E3DA929}"/>
              </a:ext>
            </a:extLst>
          </p:cNvPr>
          <p:cNvCxnSpPr>
            <a:cxnSpLocks/>
            <a:stCxn id="9" idx="4"/>
            <a:endCxn id="31" idx="0"/>
          </p:cNvCxnSpPr>
          <p:nvPr/>
        </p:nvCxnSpPr>
        <p:spPr>
          <a:xfrm>
            <a:off x="4572000" y="3602838"/>
            <a:ext cx="0" cy="266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0393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28" name="Google Shape;1458;p32">
            <a:extLst>
              <a:ext uri="{FF2B5EF4-FFF2-40B4-BE49-F238E27FC236}">
                <a16:creationId xmlns:a16="http://schemas.microsoft.com/office/drawing/2014/main" id="{98327990-53E6-8C65-6938-117909967D62}"/>
              </a:ext>
            </a:extLst>
          </p:cNvPr>
          <p:cNvSpPr txBox="1">
            <a:spLocks noGrp="1"/>
          </p:cNvSpPr>
          <p:nvPr>
            <p:ph type="title"/>
          </p:nvPr>
        </p:nvSpPr>
        <p:spPr>
          <a:xfrm>
            <a:off x="729276" y="77400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latin typeface="+mj-lt"/>
              </a:rPr>
              <a:t>Data Collection</a:t>
            </a:r>
            <a:endParaRPr dirty="0">
              <a:latin typeface="+mj-lt"/>
            </a:endParaRPr>
          </a:p>
        </p:txBody>
      </p:sp>
      <p:sp>
        <p:nvSpPr>
          <p:cNvPr id="35" name="Google Shape;1345;p29">
            <a:extLst>
              <a:ext uri="{FF2B5EF4-FFF2-40B4-BE49-F238E27FC236}">
                <a16:creationId xmlns:a16="http://schemas.microsoft.com/office/drawing/2014/main" id="{A7526F4E-4A20-8AAB-278F-5ECCEE97BBE6}"/>
              </a:ext>
            </a:extLst>
          </p:cNvPr>
          <p:cNvSpPr txBox="1">
            <a:spLocks noGrp="1"/>
          </p:cNvSpPr>
          <p:nvPr>
            <p:ph type="subTitle" idx="1"/>
          </p:nvPr>
        </p:nvSpPr>
        <p:spPr>
          <a:xfrm>
            <a:off x="715875" y="1862251"/>
            <a:ext cx="7186176" cy="25227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US" dirty="0">
                <a:latin typeface="+mj-lt"/>
              </a:rPr>
              <a:t>I have collected data from 2000 to the present by using the </a:t>
            </a:r>
            <a:r>
              <a:rPr lang="en-US" dirty="0" err="1">
                <a:latin typeface="+mj-lt"/>
              </a:rPr>
              <a:t>yfinance</a:t>
            </a:r>
            <a:r>
              <a:rPr lang="en-US" dirty="0">
                <a:latin typeface="+mj-lt"/>
              </a:rPr>
              <a:t> library</a:t>
            </a:r>
            <a:endParaRPr lang="de-DE" dirty="0">
              <a:latin typeface="+mj-lt"/>
            </a:endParaRPr>
          </a:p>
          <a:p>
            <a:pPr marL="457200" lvl="0" indent="-304800" algn="l" rtl="0">
              <a:spcBef>
                <a:spcPts val="0"/>
              </a:spcBef>
              <a:spcAft>
                <a:spcPts val="0"/>
              </a:spcAft>
              <a:buSzPts val="1200"/>
              <a:buChar char="●"/>
            </a:pPr>
            <a:endParaRPr lang="de-DE" dirty="0">
              <a:latin typeface="+mj-lt"/>
            </a:endParaRPr>
          </a:p>
          <a:p>
            <a:pPr marL="457200" lvl="0" indent="-304800" algn="l" rtl="0">
              <a:spcBef>
                <a:spcPts val="0"/>
              </a:spcBef>
              <a:spcAft>
                <a:spcPts val="0"/>
              </a:spcAft>
              <a:buSzPts val="1200"/>
              <a:buChar char="●"/>
            </a:pPr>
            <a:r>
              <a:rPr lang="en-US" dirty="0">
                <a:latin typeface="+mj-lt"/>
              </a:rPr>
              <a:t>The data includes open, high, low, close (OHLC) prices and the volume of the market</a:t>
            </a:r>
          </a:p>
          <a:p>
            <a:pPr marL="152400" lvl="0" indent="0" algn="l" rtl="0">
              <a:spcBef>
                <a:spcPts val="0"/>
              </a:spcBef>
              <a:spcAft>
                <a:spcPts val="0"/>
              </a:spcAft>
              <a:buSzPts val="1200"/>
            </a:pPr>
            <a:endParaRPr lang="de-DE" dirty="0">
              <a:latin typeface="+mj-lt"/>
            </a:endParaRPr>
          </a:p>
          <a:p>
            <a:pPr marL="457200" lvl="0" indent="-304800" algn="l" rtl="0">
              <a:spcBef>
                <a:spcPts val="0"/>
              </a:spcBef>
              <a:spcAft>
                <a:spcPts val="0"/>
              </a:spcAft>
              <a:buSzPts val="1200"/>
              <a:buChar char="●"/>
            </a:pPr>
            <a:r>
              <a:rPr lang="en-US" dirty="0">
                <a:latin typeface="+mj-lt"/>
              </a:rPr>
              <a:t>The target variable is the direction, calculated by the difference between close-price and open-price</a:t>
            </a:r>
          </a:p>
          <a:p>
            <a:pPr marL="152400" lvl="0" indent="0" algn="l" rtl="0">
              <a:spcBef>
                <a:spcPts val="0"/>
              </a:spcBef>
              <a:spcAft>
                <a:spcPts val="0"/>
              </a:spcAft>
              <a:buSzPts val="1200"/>
            </a:pPr>
            <a:endParaRPr lang="de-DE" dirty="0">
              <a:latin typeface="+mj-lt"/>
            </a:endParaRPr>
          </a:p>
          <a:p>
            <a:pPr lvl="0" algn="l">
              <a:buChar char="●"/>
            </a:pPr>
            <a:r>
              <a:rPr lang="en-US" dirty="0">
                <a:latin typeface="+mj-lt"/>
              </a:rPr>
              <a:t>As input variables, I have calculated multiple indicators across different timeframes</a:t>
            </a:r>
            <a:endParaRPr lang="de-DE" dirty="0">
              <a:latin typeface="+mj-lt"/>
            </a:endParaRPr>
          </a:p>
          <a:p>
            <a:pPr marL="152400" indent="0" algn="l"/>
            <a:endParaRPr lang="de-DE" dirty="0">
              <a:latin typeface="+mj-lt"/>
            </a:endParaRPr>
          </a:p>
          <a:p>
            <a:pPr algn="l">
              <a:buFont typeface="Courier New" panose="02070309020205020404" pitchFamily="49" charset="0"/>
              <a:buChar char="o"/>
            </a:pPr>
            <a:endParaRPr lang="de-DE" dirty="0">
              <a:latin typeface="+mj-lt"/>
            </a:endParaRPr>
          </a:p>
          <a:p>
            <a:pPr algn="l">
              <a:buChar char="●"/>
            </a:pPr>
            <a:endParaRPr lang="de-DE" dirty="0">
              <a:latin typeface="+mj-lt"/>
            </a:endParaRPr>
          </a:p>
          <a:p>
            <a:pPr algn="l">
              <a:buChar char="●"/>
            </a:pPr>
            <a:endParaRPr lang="de-DE" dirty="0">
              <a:latin typeface="+mj-lt"/>
            </a:endParaRPr>
          </a:p>
          <a:p>
            <a:pPr lvl="1" algn="l">
              <a:buChar char="●"/>
            </a:pPr>
            <a:endParaRPr lang="de-DE" dirty="0">
              <a:latin typeface="+mj-lt"/>
            </a:endParaRPr>
          </a:p>
          <a:p>
            <a:pPr algn="l">
              <a:buChar char="●"/>
            </a:pPr>
            <a:endParaRPr lang="de-DE" dirty="0">
              <a:latin typeface="+mj-lt"/>
            </a:endParaRPr>
          </a:p>
          <a:p>
            <a:pPr marL="457200" lvl="0" indent="-304800" algn="l" rtl="0">
              <a:spcBef>
                <a:spcPts val="0"/>
              </a:spcBef>
              <a:spcAft>
                <a:spcPts val="0"/>
              </a:spcAft>
              <a:buSzPts val="1200"/>
              <a:buChar char="●"/>
            </a:pPr>
            <a:endParaRPr dirty="0">
              <a:latin typeface="+mj-lt"/>
            </a:endParaRPr>
          </a:p>
        </p:txBody>
      </p:sp>
      <p:sp>
        <p:nvSpPr>
          <p:cNvPr id="2" name="Pfeil: Chevron 1">
            <a:extLst>
              <a:ext uri="{FF2B5EF4-FFF2-40B4-BE49-F238E27FC236}">
                <a16:creationId xmlns:a16="http://schemas.microsoft.com/office/drawing/2014/main" id="{CF81FA6E-6077-2C39-CD1D-E7AE538E6055}"/>
              </a:ext>
            </a:extLst>
          </p:cNvPr>
          <p:cNvSpPr/>
          <p:nvPr/>
        </p:nvSpPr>
        <p:spPr>
          <a:xfrm>
            <a:off x="5969062"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Modelling</a:t>
            </a:r>
            <a:endParaRPr lang="en-GB" sz="1200" dirty="0">
              <a:solidFill>
                <a:schemeClr val="dk1"/>
              </a:solidFill>
              <a:latin typeface="+mj-lt"/>
            </a:endParaRPr>
          </a:p>
        </p:txBody>
      </p:sp>
      <p:sp>
        <p:nvSpPr>
          <p:cNvPr id="3" name="Pfeil: Chevron 2">
            <a:extLst>
              <a:ext uri="{FF2B5EF4-FFF2-40B4-BE49-F238E27FC236}">
                <a16:creationId xmlns:a16="http://schemas.microsoft.com/office/drawing/2014/main" id="{19EAC5E6-5BB8-28EA-1EDC-531B13FD529A}"/>
              </a:ext>
            </a:extLst>
          </p:cNvPr>
          <p:cNvSpPr/>
          <p:nvPr/>
        </p:nvSpPr>
        <p:spPr>
          <a:xfrm>
            <a:off x="7356849"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Results</a:t>
            </a:r>
            <a:endParaRPr lang="en-GB" sz="1200" dirty="0">
              <a:solidFill>
                <a:schemeClr val="dk1"/>
              </a:solidFill>
              <a:latin typeface="+mj-lt"/>
            </a:endParaRPr>
          </a:p>
        </p:txBody>
      </p:sp>
      <p:sp>
        <p:nvSpPr>
          <p:cNvPr id="4" name="Pfeil: Fünfeck 3">
            <a:extLst>
              <a:ext uri="{FF2B5EF4-FFF2-40B4-BE49-F238E27FC236}">
                <a16:creationId xmlns:a16="http://schemas.microsoft.com/office/drawing/2014/main" id="{A624098F-405D-172A-9290-F654FCCFB83E}"/>
              </a:ext>
            </a:extLst>
          </p:cNvPr>
          <p:cNvSpPr/>
          <p:nvPr/>
        </p:nvSpPr>
        <p:spPr>
          <a:xfrm>
            <a:off x="417918" y="152800"/>
            <a:ext cx="1440000" cy="198892"/>
          </a:xfrm>
          <a:prstGeom prst="homePlate">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Objective</a:t>
            </a:r>
          </a:p>
        </p:txBody>
      </p:sp>
      <p:sp>
        <p:nvSpPr>
          <p:cNvPr id="5" name="Pfeil: Chevron 4">
            <a:extLst>
              <a:ext uri="{FF2B5EF4-FFF2-40B4-BE49-F238E27FC236}">
                <a16:creationId xmlns:a16="http://schemas.microsoft.com/office/drawing/2014/main" id="{F86C2289-9011-D14A-8316-9D3358D3278B}"/>
              </a:ext>
            </a:extLst>
          </p:cNvPr>
          <p:cNvSpPr/>
          <p:nvPr/>
        </p:nvSpPr>
        <p:spPr>
          <a:xfrm>
            <a:off x="4581276"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Processing</a:t>
            </a:r>
            <a:endParaRPr lang="en-GB" sz="1200" dirty="0">
              <a:solidFill>
                <a:schemeClr val="dk1"/>
              </a:solidFill>
              <a:latin typeface="+mj-lt"/>
            </a:endParaRPr>
          </a:p>
        </p:txBody>
      </p:sp>
      <p:sp>
        <p:nvSpPr>
          <p:cNvPr id="6" name="Pfeil: Chevron 5">
            <a:extLst>
              <a:ext uri="{FF2B5EF4-FFF2-40B4-BE49-F238E27FC236}">
                <a16:creationId xmlns:a16="http://schemas.microsoft.com/office/drawing/2014/main" id="{1C786F09-F42C-7FBA-0615-1D96C35A7554}"/>
              </a:ext>
            </a:extLst>
          </p:cNvPr>
          <p:cNvSpPr/>
          <p:nvPr/>
        </p:nvSpPr>
        <p:spPr>
          <a:xfrm>
            <a:off x="1805704" y="152800"/>
            <a:ext cx="1440000" cy="198892"/>
          </a:xfrm>
          <a:prstGeom prst="chevron">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sym typeface="Kanit Medium"/>
              </a:rPr>
              <a:t>Collection</a:t>
            </a:r>
            <a:r>
              <a:rPr lang="en-GB" sz="1200" b="1" dirty="0">
                <a:solidFill>
                  <a:schemeClr val="dk1"/>
                </a:solidFill>
                <a:latin typeface="+mj-lt"/>
              </a:rPr>
              <a:t> </a:t>
            </a:r>
          </a:p>
        </p:txBody>
      </p:sp>
      <p:sp>
        <p:nvSpPr>
          <p:cNvPr id="7" name="Pfeil: Chevron 6">
            <a:extLst>
              <a:ext uri="{FF2B5EF4-FFF2-40B4-BE49-F238E27FC236}">
                <a16:creationId xmlns:a16="http://schemas.microsoft.com/office/drawing/2014/main" id="{DD1C37D0-B89D-7D3C-D1BF-FAF7A608375E}"/>
              </a:ext>
            </a:extLst>
          </p:cNvPr>
          <p:cNvSpPr/>
          <p:nvPr/>
        </p:nvSpPr>
        <p:spPr>
          <a:xfrm>
            <a:off x="3193490"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Cleaning</a:t>
            </a:r>
            <a:endParaRPr lang="en-GB" sz="1200" dirty="0">
              <a:solidFill>
                <a:schemeClr val="dk1"/>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20" name="Google Shape;1458;p32">
            <a:extLst>
              <a:ext uri="{FF2B5EF4-FFF2-40B4-BE49-F238E27FC236}">
                <a16:creationId xmlns:a16="http://schemas.microsoft.com/office/drawing/2014/main" id="{04C83AA9-DB35-0B44-9666-8450881C5D2E}"/>
              </a:ext>
            </a:extLst>
          </p:cNvPr>
          <p:cNvSpPr txBox="1">
            <a:spLocks noGrp="1"/>
          </p:cNvSpPr>
          <p:nvPr>
            <p:ph type="title"/>
          </p:nvPr>
        </p:nvSpPr>
        <p:spPr>
          <a:xfrm>
            <a:off x="726625" y="43915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err="1">
                <a:latin typeface="+mj-lt"/>
              </a:rPr>
              <a:t>Indicators</a:t>
            </a:r>
            <a:endParaRPr dirty="0">
              <a:latin typeface="+mj-lt"/>
            </a:endParaRPr>
          </a:p>
        </p:txBody>
      </p:sp>
      <p:sp>
        <p:nvSpPr>
          <p:cNvPr id="27" name="Google Shape;1345;p29">
            <a:extLst>
              <a:ext uri="{FF2B5EF4-FFF2-40B4-BE49-F238E27FC236}">
                <a16:creationId xmlns:a16="http://schemas.microsoft.com/office/drawing/2014/main" id="{551F987F-573D-E795-5B88-DC689E3E8BC6}"/>
              </a:ext>
            </a:extLst>
          </p:cNvPr>
          <p:cNvSpPr txBox="1">
            <a:spLocks noGrp="1"/>
          </p:cNvSpPr>
          <p:nvPr>
            <p:ph type="subTitle" idx="1"/>
          </p:nvPr>
        </p:nvSpPr>
        <p:spPr>
          <a:xfrm>
            <a:off x="726625" y="1350788"/>
            <a:ext cx="4493776" cy="2751803"/>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de-DE" dirty="0">
                <a:latin typeface="+mj-lt"/>
              </a:rPr>
              <a:t>Use 10 different </a:t>
            </a:r>
            <a:r>
              <a:rPr lang="de-DE" dirty="0" err="1">
                <a:latin typeface="+mj-lt"/>
              </a:rPr>
              <a:t>types</a:t>
            </a:r>
            <a:r>
              <a:rPr lang="de-DE" dirty="0">
                <a:latin typeface="+mj-lt"/>
              </a:rPr>
              <a:t> </a:t>
            </a:r>
            <a:r>
              <a:rPr lang="de-DE" dirty="0" err="1">
                <a:latin typeface="+mj-lt"/>
              </a:rPr>
              <a:t>of</a:t>
            </a:r>
            <a:r>
              <a:rPr lang="de-DE" dirty="0">
                <a:latin typeface="+mj-lt"/>
              </a:rPr>
              <a:t> </a:t>
            </a:r>
            <a:r>
              <a:rPr lang="de-DE" dirty="0" err="1">
                <a:latin typeface="+mj-lt"/>
              </a:rPr>
              <a:t>indicators</a:t>
            </a:r>
            <a:endParaRPr lang="de-DE" dirty="0">
              <a:latin typeface="+mj-lt"/>
            </a:endParaRPr>
          </a:p>
          <a:p>
            <a:pPr lvl="1" algn="l">
              <a:buChar char="●"/>
            </a:pPr>
            <a:r>
              <a:rPr lang="de-DE" dirty="0">
                <a:latin typeface="+mj-lt"/>
              </a:rPr>
              <a:t>Simple Moving Average</a:t>
            </a:r>
          </a:p>
          <a:p>
            <a:pPr lvl="1" algn="l">
              <a:buChar char="●"/>
            </a:pPr>
            <a:r>
              <a:rPr lang="de-DE" dirty="0">
                <a:latin typeface="+mj-lt"/>
              </a:rPr>
              <a:t>Relative </a:t>
            </a:r>
            <a:r>
              <a:rPr lang="de-DE" dirty="0" err="1">
                <a:latin typeface="+mj-lt"/>
              </a:rPr>
              <a:t>Strength</a:t>
            </a:r>
            <a:r>
              <a:rPr lang="de-DE" dirty="0">
                <a:latin typeface="+mj-lt"/>
              </a:rPr>
              <a:t> Index</a:t>
            </a:r>
          </a:p>
          <a:p>
            <a:pPr lvl="1" algn="l">
              <a:buFont typeface="Work Sans"/>
              <a:buChar char="●"/>
            </a:pPr>
            <a:r>
              <a:rPr lang="de-DE" dirty="0">
                <a:latin typeface="+mj-lt"/>
              </a:rPr>
              <a:t>Average True Range</a:t>
            </a:r>
          </a:p>
          <a:p>
            <a:pPr marL="609600" lvl="1" indent="0" algn="l"/>
            <a:endParaRPr lang="de-DE" dirty="0">
              <a:latin typeface="+mj-lt"/>
            </a:endParaRPr>
          </a:p>
          <a:p>
            <a:pPr marL="457200" lvl="0" indent="-304800" algn="l" rtl="0">
              <a:spcBef>
                <a:spcPts val="0"/>
              </a:spcBef>
              <a:spcAft>
                <a:spcPts val="0"/>
              </a:spcAft>
              <a:buSzPts val="1200"/>
              <a:buChar char="●"/>
            </a:pPr>
            <a:r>
              <a:rPr lang="en-US" dirty="0">
                <a:latin typeface="+mj-lt"/>
              </a:rPr>
              <a:t>Each indicator was calculated for three different time periods</a:t>
            </a:r>
            <a:endParaRPr lang="de-DE" dirty="0">
              <a:latin typeface="+mj-lt"/>
            </a:endParaRPr>
          </a:p>
          <a:p>
            <a:pPr marL="457200" lvl="0" indent="-304800" algn="l" rtl="0">
              <a:spcBef>
                <a:spcPts val="0"/>
              </a:spcBef>
              <a:spcAft>
                <a:spcPts val="0"/>
              </a:spcAft>
              <a:buSzPts val="1200"/>
              <a:buChar char="●"/>
            </a:pPr>
            <a:endParaRPr lang="de-DE" dirty="0">
              <a:latin typeface="+mj-lt"/>
            </a:endParaRPr>
          </a:p>
          <a:p>
            <a:pPr marL="457200" lvl="0" indent="-304800" algn="l" rtl="0">
              <a:spcBef>
                <a:spcPts val="0"/>
              </a:spcBef>
              <a:spcAft>
                <a:spcPts val="0"/>
              </a:spcAft>
              <a:buSzPts val="1200"/>
              <a:buChar char="●"/>
            </a:pPr>
            <a:r>
              <a:rPr lang="de-DE" dirty="0" err="1">
                <a:latin typeface="+mj-lt"/>
              </a:rPr>
              <a:t>For</a:t>
            </a:r>
            <a:r>
              <a:rPr lang="de-DE" dirty="0">
                <a:latin typeface="+mj-lt"/>
              </a:rPr>
              <a:t> </a:t>
            </a:r>
            <a:r>
              <a:rPr lang="de-DE" dirty="0" err="1">
                <a:latin typeface="+mj-lt"/>
              </a:rPr>
              <a:t>each</a:t>
            </a:r>
            <a:r>
              <a:rPr lang="de-DE" dirty="0">
                <a:latin typeface="+mj-lt"/>
              </a:rPr>
              <a:t> </a:t>
            </a:r>
            <a:r>
              <a:rPr lang="de-DE" dirty="0" err="1">
                <a:latin typeface="+mj-lt"/>
              </a:rPr>
              <a:t>indicator</a:t>
            </a:r>
            <a:r>
              <a:rPr lang="de-DE" dirty="0">
                <a:latin typeface="+mj-lt"/>
              </a:rPr>
              <a:t> </a:t>
            </a:r>
            <a:r>
              <a:rPr lang="de-DE" dirty="0" err="1">
                <a:latin typeface="+mj-lt"/>
              </a:rPr>
              <a:t>that</a:t>
            </a:r>
            <a:r>
              <a:rPr lang="de-DE" dirty="0">
                <a:latin typeface="+mj-lt"/>
              </a:rPr>
              <a:t> </a:t>
            </a:r>
            <a:r>
              <a:rPr lang="de-DE" dirty="0" err="1">
                <a:latin typeface="+mj-lt"/>
              </a:rPr>
              <a:t>returns</a:t>
            </a:r>
            <a:r>
              <a:rPr lang="de-DE" dirty="0">
                <a:latin typeface="+mj-lt"/>
              </a:rPr>
              <a:t> a </a:t>
            </a:r>
            <a:r>
              <a:rPr lang="de-DE" dirty="0" err="1">
                <a:latin typeface="+mj-lt"/>
              </a:rPr>
              <a:t>market</a:t>
            </a:r>
            <a:r>
              <a:rPr lang="de-DE" dirty="0">
                <a:latin typeface="+mj-lt"/>
              </a:rPr>
              <a:t> </a:t>
            </a:r>
            <a:r>
              <a:rPr lang="de-DE" dirty="0" err="1">
                <a:latin typeface="+mj-lt"/>
              </a:rPr>
              <a:t>price</a:t>
            </a:r>
            <a:r>
              <a:rPr lang="de-DE" dirty="0">
                <a:latin typeface="+mj-lt"/>
              </a:rPr>
              <a:t>, i </a:t>
            </a:r>
            <a:r>
              <a:rPr lang="de-DE" dirty="0" err="1">
                <a:latin typeface="+mj-lt"/>
              </a:rPr>
              <a:t>created</a:t>
            </a:r>
            <a:r>
              <a:rPr lang="de-DE" dirty="0">
                <a:latin typeface="+mj-lt"/>
              </a:rPr>
              <a:t> a </a:t>
            </a:r>
            <a:r>
              <a:rPr lang="de-DE" dirty="0" err="1">
                <a:latin typeface="+mj-lt"/>
              </a:rPr>
              <a:t>categorical</a:t>
            </a:r>
            <a:r>
              <a:rPr lang="de-DE" dirty="0">
                <a:latin typeface="+mj-lt"/>
              </a:rPr>
              <a:t> </a:t>
            </a:r>
            <a:r>
              <a:rPr lang="de-DE" dirty="0" err="1">
                <a:latin typeface="+mj-lt"/>
              </a:rPr>
              <a:t>column</a:t>
            </a:r>
            <a:endParaRPr lang="de-DE" dirty="0">
              <a:latin typeface="+mj-lt"/>
            </a:endParaRPr>
          </a:p>
          <a:p>
            <a:pPr lvl="1" algn="l">
              <a:buChar char="●"/>
            </a:pPr>
            <a:r>
              <a:rPr lang="de-DE" dirty="0">
                <a:latin typeface="+mj-lt"/>
              </a:rPr>
              <a:t>1 </a:t>
            </a:r>
            <a:r>
              <a:rPr lang="de-DE" dirty="0" err="1">
                <a:latin typeface="+mj-lt"/>
              </a:rPr>
              <a:t>if</a:t>
            </a:r>
            <a:r>
              <a:rPr lang="de-DE" dirty="0">
                <a:latin typeface="+mj-lt"/>
              </a:rPr>
              <a:t> </a:t>
            </a:r>
            <a:r>
              <a:rPr lang="de-DE" dirty="0" err="1">
                <a:latin typeface="+mj-lt"/>
              </a:rPr>
              <a:t>the</a:t>
            </a:r>
            <a:r>
              <a:rPr lang="de-DE" dirty="0">
                <a:latin typeface="+mj-lt"/>
              </a:rPr>
              <a:t> </a:t>
            </a:r>
            <a:r>
              <a:rPr lang="de-DE" dirty="0" err="1">
                <a:latin typeface="+mj-lt"/>
              </a:rPr>
              <a:t>price</a:t>
            </a:r>
            <a:r>
              <a:rPr lang="de-DE" dirty="0">
                <a:latin typeface="+mj-lt"/>
              </a:rPr>
              <a:t> </a:t>
            </a:r>
            <a:r>
              <a:rPr lang="de-DE" dirty="0" err="1">
                <a:latin typeface="+mj-lt"/>
              </a:rPr>
              <a:t>is</a:t>
            </a:r>
            <a:r>
              <a:rPr lang="de-DE" dirty="0">
                <a:latin typeface="+mj-lt"/>
              </a:rPr>
              <a:t> </a:t>
            </a:r>
            <a:r>
              <a:rPr lang="de-DE" dirty="0" err="1">
                <a:latin typeface="+mj-lt"/>
              </a:rPr>
              <a:t>above</a:t>
            </a:r>
            <a:r>
              <a:rPr lang="de-DE" dirty="0">
                <a:latin typeface="+mj-lt"/>
              </a:rPr>
              <a:t> </a:t>
            </a:r>
            <a:r>
              <a:rPr lang="de-DE" dirty="0" err="1">
                <a:latin typeface="+mj-lt"/>
              </a:rPr>
              <a:t>the</a:t>
            </a:r>
            <a:r>
              <a:rPr lang="de-DE" dirty="0">
                <a:latin typeface="+mj-lt"/>
              </a:rPr>
              <a:t> </a:t>
            </a:r>
            <a:r>
              <a:rPr lang="de-DE" dirty="0" err="1">
                <a:latin typeface="+mj-lt"/>
              </a:rPr>
              <a:t>indicator</a:t>
            </a:r>
            <a:r>
              <a:rPr lang="de-DE" dirty="0">
                <a:latin typeface="+mj-lt"/>
              </a:rPr>
              <a:t> </a:t>
            </a:r>
            <a:r>
              <a:rPr lang="de-DE" dirty="0" err="1">
                <a:latin typeface="+mj-lt"/>
              </a:rPr>
              <a:t>price</a:t>
            </a:r>
            <a:endParaRPr lang="de-DE" dirty="0">
              <a:latin typeface="+mj-lt"/>
            </a:endParaRPr>
          </a:p>
          <a:p>
            <a:pPr lvl="1" algn="l">
              <a:buChar char="●"/>
            </a:pPr>
            <a:r>
              <a:rPr lang="de-DE" dirty="0">
                <a:latin typeface="+mj-lt"/>
              </a:rPr>
              <a:t>0 </a:t>
            </a:r>
            <a:r>
              <a:rPr lang="de-DE" dirty="0" err="1">
                <a:latin typeface="+mj-lt"/>
              </a:rPr>
              <a:t>if</a:t>
            </a:r>
            <a:r>
              <a:rPr lang="de-DE" dirty="0">
                <a:latin typeface="+mj-lt"/>
              </a:rPr>
              <a:t> </a:t>
            </a:r>
            <a:r>
              <a:rPr lang="de-DE" dirty="0" err="1">
                <a:latin typeface="+mj-lt"/>
              </a:rPr>
              <a:t>the</a:t>
            </a:r>
            <a:r>
              <a:rPr lang="de-DE" dirty="0">
                <a:latin typeface="+mj-lt"/>
              </a:rPr>
              <a:t> </a:t>
            </a:r>
            <a:r>
              <a:rPr lang="de-DE" dirty="0" err="1">
                <a:latin typeface="+mj-lt"/>
              </a:rPr>
              <a:t>price</a:t>
            </a:r>
            <a:r>
              <a:rPr lang="de-DE" dirty="0">
                <a:latin typeface="+mj-lt"/>
              </a:rPr>
              <a:t> </a:t>
            </a:r>
            <a:r>
              <a:rPr lang="de-DE" dirty="0" err="1">
                <a:latin typeface="+mj-lt"/>
              </a:rPr>
              <a:t>is</a:t>
            </a:r>
            <a:r>
              <a:rPr lang="de-DE" dirty="0">
                <a:latin typeface="+mj-lt"/>
              </a:rPr>
              <a:t> </a:t>
            </a:r>
            <a:r>
              <a:rPr lang="de-DE" dirty="0" err="1">
                <a:latin typeface="+mj-lt"/>
              </a:rPr>
              <a:t>lover</a:t>
            </a:r>
            <a:r>
              <a:rPr lang="de-DE" dirty="0">
                <a:latin typeface="+mj-lt"/>
              </a:rPr>
              <a:t> </a:t>
            </a:r>
            <a:r>
              <a:rPr lang="de-DE" dirty="0" err="1">
                <a:latin typeface="+mj-lt"/>
              </a:rPr>
              <a:t>then</a:t>
            </a:r>
            <a:r>
              <a:rPr lang="de-DE" dirty="0">
                <a:latin typeface="+mj-lt"/>
              </a:rPr>
              <a:t> </a:t>
            </a:r>
            <a:r>
              <a:rPr lang="de-DE" dirty="0" err="1">
                <a:latin typeface="+mj-lt"/>
              </a:rPr>
              <a:t>the</a:t>
            </a:r>
            <a:r>
              <a:rPr lang="de-DE" dirty="0">
                <a:latin typeface="+mj-lt"/>
              </a:rPr>
              <a:t> </a:t>
            </a:r>
            <a:r>
              <a:rPr lang="de-DE" dirty="0" err="1">
                <a:latin typeface="+mj-lt"/>
              </a:rPr>
              <a:t>indicator</a:t>
            </a:r>
            <a:r>
              <a:rPr lang="de-DE" dirty="0">
                <a:latin typeface="+mj-lt"/>
              </a:rPr>
              <a:t> </a:t>
            </a:r>
            <a:r>
              <a:rPr lang="de-DE" dirty="0" err="1">
                <a:latin typeface="+mj-lt"/>
              </a:rPr>
              <a:t>price</a:t>
            </a:r>
            <a:endParaRPr lang="de-DE" dirty="0">
              <a:latin typeface="+mj-lt"/>
            </a:endParaRPr>
          </a:p>
          <a:p>
            <a:pPr marL="457200" lvl="0" indent="-304800" algn="l" rtl="0">
              <a:spcBef>
                <a:spcPts val="0"/>
              </a:spcBef>
              <a:spcAft>
                <a:spcPts val="0"/>
              </a:spcAft>
              <a:buSzPts val="1200"/>
              <a:buChar char="●"/>
            </a:pPr>
            <a:endParaRPr lang="de-DE" dirty="0">
              <a:latin typeface="+mj-lt"/>
            </a:endParaRPr>
          </a:p>
          <a:p>
            <a:pPr marL="457200" lvl="0" indent="-304800" algn="l" rtl="0">
              <a:spcBef>
                <a:spcPts val="0"/>
              </a:spcBef>
              <a:spcAft>
                <a:spcPts val="0"/>
              </a:spcAft>
              <a:buSzPts val="1200"/>
              <a:buChar char="●"/>
            </a:pPr>
            <a:endParaRPr dirty="0">
              <a:latin typeface="+mj-lt"/>
            </a:endParaRPr>
          </a:p>
        </p:txBody>
      </p:sp>
      <p:pic>
        <p:nvPicPr>
          <p:cNvPr id="29" name="Grafik 28">
            <a:extLst>
              <a:ext uri="{FF2B5EF4-FFF2-40B4-BE49-F238E27FC236}">
                <a16:creationId xmlns:a16="http://schemas.microsoft.com/office/drawing/2014/main" id="{397697D6-518E-F23D-8DD3-C3B42BAE200E}"/>
              </a:ext>
            </a:extLst>
          </p:cNvPr>
          <p:cNvPicPr>
            <a:picLocks noChangeAspect="1"/>
          </p:cNvPicPr>
          <p:nvPr/>
        </p:nvPicPr>
        <p:blipFill rotWithShape="1">
          <a:blip r:embed="rId3"/>
          <a:srcRect l="-1" t="364" r="882" b="503"/>
          <a:stretch/>
        </p:blipFill>
        <p:spPr>
          <a:xfrm>
            <a:off x="5815317" y="1211580"/>
            <a:ext cx="2449843" cy="3030220"/>
          </a:xfrm>
          <a:prstGeom prst="rect">
            <a:avLst/>
          </a:prstGeom>
        </p:spPr>
      </p:pic>
      <p:pic>
        <p:nvPicPr>
          <p:cNvPr id="32" name="Grafik 31">
            <a:extLst>
              <a:ext uri="{FF2B5EF4-FFF2-40B4-BE49-F238E27FC236}">
                <a16:creationId xmlns:a16="http://schemas.microsoft.com/office/drawing/2014/main" id="{C3A010D7-7635-8092-D154-7ED9647EF29A}"/>
              </a:ext>
            </a:extLst>
          </p:cNvPr>
          <p:cNvPicPr>
            <a:picLocks noChangeAspect="1"/>
          </p:cNvPicPr>
          <p:nvPr/>
        </p:nvPicPr>
        <p:blipFill>
          <a:blip r:embed="rId4"/>
          <a:stretch>
            <a:fillRect/>
          </a:stretch>
        </p:blipFill>
        <p:spPr>
          <a:xfrm>
            <a:off x="5815317" y="1211580"/>
            <a:ext cx="2927799" cy="3030220"/>
          </a:xfrm>
          <a:prstGeom prst="rect">
            <a:avLst/>
          </a:prstGeom>
        </p:spPr>
      </p:pic>
      <p:sp>
        <p:nvSpPr>
          <p:cNvPr id="8" name="Pfeil: Chevron 7">
            <a:extLst>
              <a:ext uri="{FF2B5EF4-FFF2-40B4-BE49-F238E27FC236}">
                <a16:creationId xmlns:a16="http://schemas.microsoft.com/office/drawing/2014/main" id="{8CA30617-34BB-8E60-56E1-690F27954270}"/>
              </a:ext>
            </a:extLst>
          </p:cNvPr>
          <p:cNvSpPr/>
          <p:nvPr/>
        </p:nvSpPr>
        <p:spPr>
          <a:xfrm>
            <a:off x="5969062"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Modelling</a:t>
            </a:r>
            <a:endParaRPr lang="en-GB" sz="1200" dirty="0">
              <a:solidFill>
                <a:schemeClr val="dk1"/>
              </a:solidFill>
              <a:latin typeface="+mj-lt"/>
            </a:endParaRPr>
          </a:p>
        </p:txBody>
      </p:sp>
      <p:sp>
        <p:nvSpPr>
          <p:cNvPr id="9" name="Pfeil: Chevron 8">
            <a:extLst>
              <a:ext uri="{FF2B5EF4-FFF2-40B4-BE49-F238E27FC236}">
                <a16:creationId xmlns:a16="http://schemas.microsoft.com/office/drawing/2014/main" id="{30FD51CE-9C63-953A-F81C-7F33C2C57DF2}"/>
              </a:ext>
            </a:extLst>
          </p:cNvPr>
          <p:cNvSpPr/>
          <p:nvPr/>
        </p:nvSpPr>
        <p:spPr>
          <a:xfrm>
            <a:off x="7356849"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Results</a:t>
            </a:r>
            <a:endParaRPr lang="en-GB" sz="1200" dirty="0">
              <a:solidFill>
                <a:schemeClr val="dk1"/>
              </a:solidFill>
              <a:latin typeface="+mj-lt"/>
            </a:endParaRPr>
          </a:p>
        </p:txBody>
      </p:sp>
      <p:sp>
        <p:nvSpPr>
          <p:cNvPr id="10" name="Pfeil: Fünfeck 9">
            <a:extLst>
              <a:ext uri="{FF2B5EF4-FFF2-40B4-BE49-F238E27FC236}">
                <a16:creationId xmlns:a16="http://schemas.microsoft.com/office/drawing/2014/main" id="{190AB88C-CF79-72E1-6352-5CD43A14BB27}"/>
              </a:ext>
            </a:extLst>
          </p:cNvPr>
          <p:cNvSpPr/>
          <p:nvPr/>
        </p:nvSpPr>
        <p:spPr>
          <a:xfrm>
            <a:off x="417918" y="152800"/>
            <a:ext cx="1440000" cy="198892"/>
          </a:xfrm>
          <a:prstGeom prst="homePlate">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Objective</a:t>
            </a:r>
          </a:p>
        </p:txBody>
      </p:sp>
      <p:sp>
        <p:nvSpPr>
          <p:cNvPr id="11" name="Pfeil: Chevron 10">
            <a:extLst>
              <a:ext uri="{FF2B5EF4-FFF2-40B4-BE49-F238E27FC236}">
                <a16:creationId xmlns:a16="http://schemas.microsoft.com/office/drawing/2014/main" id="{7CC29E37-2126-7BB2-F263-CA4B1FB7745F}"/>
              </a:ext>
            </a:extLst>
          </p:cNvPr>
          <p:cNvSpPr/>
          <p:nvPr/>
        </p:nvSpPr>
        <p:spPr>
          <a:xfrm>
            <a:off x="4581276"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Processing</a:t>
            </a:r>
            <a:endParaRPr lang="en-GB" sz="1200" dirty="0">
              <a:solidFill>
                <a:schemeClr val="dk1"/>
              </a:solidFill>
              <a:latin typeface="+mj-lt"/>
            </a:endParaRPr>
          </a:p>
        </p:txBody>
      </p:sp>
      <p:sp>
        <p:nvSpPr>
          <p:cNvPr id="12" name="Pfeil: Chevron 11">
            <a:extLst>
              <a:ext uri="{FF2B5EF4-FFF2-40B4-BE49-F238E27FC236}">
                <a16:creationId xmlns:a16="http://schemas.microsoft.com/office/drawing/2014/main" id="{6042D178-4829-4DE8-96BD-20767BB9647A}"/>
              </a:ext>
            </a:extLst>
          </p:cNvPr>
          <p:cNvSpPr/>
          <p:nvPr/>
        </p:nvSpPr>
        <p:spPr>
          <a:xfrm>
            <a:off x="1805704" y="152800"/>
            <a:ext cx="1440000" cy="198892"/>
          </a:xfrm>
          <a:prstGeom prst="chevron">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sym typeface="Kanit Medium"/>
              </a:rPr>
              <a:t>Collection</a:t>
            </a:r>
            <a:r>
              <a:rPr lang="en-GB" sz="1200" b="1" dirty="0">
                <a:solidFill>
                  <a:schemeClr val="dk1"/>
                </a:solidFill>
                <a:latin typeface="+mj-lt"/>
              </a:rPr>
              <a:t> </a:t>
            </a:r>
          </a:p>
        </p:txBody>
      </p:sp>
      <p:sp>
        <p:nvSpPr>
          <p:cNvPr id="13" name="Pfeil: Chevron 12">
            <a:extLst>
              <a:ext uri="{FF2B5EF4-FFF2-40B4-BE49-F238E27FC236}">
                <a16:creationId xmlns:a16="http://schemas.microsoft.com/office/drawing/2014/main" id="{BC52D633-B9AB-9B72-A2F7-9EDEE64FBD8D}"/>
              </a:ext>
            </a:extLst>
          </p:cNvPr>
          <p:cNvSpPr/>
          <p:nvPr/>
        </p:nvSpPr>
        <p:spPr>
          <a:xfrm>
            <a:off x="3193490"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Cleaning</a:t>
            </a:r>
            <a:endParaRPr lang="en-GB" sz="1200" dirty="0">
              <a:solidFill>
                <a:schemeClr val="dk1"/>
              </a:solidFill>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graphicFrame>
        <p:nvGraphicFramePr>
          <p:cNvPr id="4" name="Google Shape;1668;p39">
            <a:extLst>
              <a:ext uri="{FF2B5EF4-FFF2-40B4-BE49-F238E27FC236}">
                <a16:creationId xmlns:a16="http://schemas.microsoft.com/office/drawing/2014/main" id="{0246EE26-31E1-0A52-9B90-D7EA64979FC5}"/>
              </a:ext>
            </a:extLst>
          </p:cNvPr>
          <p:cNvGraphicFramePr/>
          <p:nvPr>
            <p:extLst>
              <p:ext uri="{D42A27DB-BD31-4B8C-83A1-F6EECF244321}">
                <p14:modId xmlns:p14="http://schemas.microsoft.com/office/powerpoint/2010/main" val="3131577557"/>
              </p:ext>
            </p:extLst>
          </p:nvPr>
        </p:nvGraphicFramePr>
        <p:xfrm>
          <a:off x="713224" y="2187561"/>
          <a:ext cx="7582676" cy="1423250"/>
        </p:xfrm>
        <a:graphic>
          <a:graphicData uri="http://schemas.openxmlformats.org/drawingml/2006/table">
            <a:tbl>
              <a:tblPr>
                <a:noFill/>
                <a:tableStyleId>{8D2FE5EF-55A7-41FB-9BE5-8B4DC893DE30}</a:tableStyleId>
              </a:tblPr>
              <a:tblGrid>
                <a:gridCol w="1575890">
                  <a:extLst>
                    <a:ext uri="{9D8B030D-6E8A-4147-A177-3AD203B41FA5}">
                      <a16:colId xmlns:a16="http://schemas.microsoft.com/office/drawing/2014/main" val="20000"/>
                    </a:ext>
                  </a:extLst>
                </a:gridCol>
                <a:gridCol w="1001131">
                  <a:extLst>
                    <a:ext uri="{9D8B030D-6E8A-4147-A177-3AD203B41FA5}">
                      <a16:colId xmlns:a16="http://schemas.microsoft.com/office/drawing/2014/main" val="20001"/>
                    </a:ext>
                  </a:extLst>
                </a:gridCol>
                <a:gridCol w="1001131">
                  <a:extLst>
                    <a:ext uri="{9D8B030D-6E8A-4147-A177-3AD203B41FA5}">
                      <a16:colId xmlns:a16="http://schemas.microsoft.com/office/drawing/2014/main" val="20002"/>
                    </a:ext>
                  </a:extLst>
                </a:gridCol>
                <a:gridCol w="1001131">
                  <a:extLst>
                    <a:ext uri="{9D8B030D-6E8A-4147-A177-3AD203B41FA5}">
                      <a16:colId xmlns:a16="http://schemas.microsoft.com/office/drawing/2014/main" val="20003"/>
                    </a:ext>
                  </a:extLst>
                </a:gridCol>
                <a:gridCol w="1001131">
                  <a:extLst>
                    <a:ext uri="{9D8B030D-6E8A-4147-A177-3AD203B41FA5}">
                      <a16:colId xmlns:a16="http://schemas.microsoft.com/office/drawing/2014/main" val="20004"/>
                    </a:ext>
                  </a:extLst>
                </a:gridCol>
                <a:gridCol w="1273562">
                  <a:extLst>
                    <a:ext uri="{9D8B030D-6E8A-4147-A177-3AD203B41FA5}">
                      <a16:colId xmlns:a16="http://schemas.microsoft.com/office/drawing/2014/main" val="20005"/>
                    </a:ext>
                  </a:extLst>
                </a:gridCol>
                <a:gridCol w="728700">
                  <a:extLst>
                    <a:ext uri="{9D8B030D-6E8A-4147-A177-3AD203B41FA5}">
                      <a16:colId xmlns:a16="http://schemas.microsoft.com/office/drawing/2014/main" val="2938120957"/>
                    </a:ext>
                  </a:extLst>
                </a:gridCol>
              </a:tblGrid>
              <a:tr h="391250">
                <a:tc>
                  <a:txBody>
                    <a:bodyPr/>
                    <a:lstStyle/>
                    <a:p>
                      <a:pPr marL="0" lvl="0" indent="0" algn="l" rtl="0">
                        <a:spcBef>
                          <a:spcPts val="0"/>
                        </a:spcBef>
                        <a:spcAft>
                          <a:spcPts val="0"/>
                        </a:spcAft>
                        <a:buNone/>
                      </a:pPr>
                      <a:endParaRPr sz="1200" dirty="0">
                        <a:solidFill>
                          <a:schemeClr val="dk1"/>
                        </a:solidFill>
                        <a:latin typeface="Work Sans"/>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mj-lt"/>
                          <a:ea typeface="Kanit Medium"/>
                          <a:cs typeface="Kanit Medium"/>
                          <a:sym typeface="Kanit Medium"/>
                        </a:rPr>
                        <a:t>open</a:t>
                      </a:r>
                      <a:endParaRPr sz="1200" dirty="0">
                        <a:solidFill>
                          <a:schemeClr val="dk1"/>
                        </a:solidFill>
                        <a:latin typeface="+mj-lt"/>
                        <a:ea typeface="Kanit Medium"/>
                        <a:cs typeface="Kanit Medium"/>
                        <a:sym typeface="Kanit Medium"/>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0" i="0" u="none" strike="noStrike" cap="none" dirty="0">
                          <a:solidFill>
                            <a:schemeClr val="dk1"/>
                          </a:solidFill>
                          <a:latin typeface="+mj-lt"/>
                          <a:ea typeface="Kanit Medium"/>
                          <a:cs typeface="Kanit Medium"/>
                          <a:sym typeface="Kanit Medium"/>
                        </a:rPr>
                        <a:t>low</a:t>
                      </a:r>
                      <a:endParaRPr sz="120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rgbClr val="000000"/>
                        </a:buClr>
                        <a:buSzPts val="1100"/>
                        <a:buFont typeface="Arial"/>
                        <a:buNone/>
                      </a:pPr>
                      <a:r>
                        <a:rPr lang="en" sz="1200" b="0" i="0" u="none" strike="noStrike" cap="none" dirty="0">
                          <a:solidFill>
                            <a:schemeClr val="dk1"/>
                          </a:solidFill>
                          <a:latin typeface="+mj-lt"/>
                          <a:ea typeface="Kanit Medium"/>
                          <a:cs typeface="Kanit Medium"/>
                          <a:sym typeface="Kanit Medium"/>
                        </a:rPr>
                        <a:t>high</a:t>
                      </a:r>
                      <a:endParaRPr sz="120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0" i="0" u="none" strike="noStrike" cap="none" dirty="0">
                          <a:solidFill>
                            <a:schemeClr val="dk1"/>
                          </a:solidFill>
                          <a:latin typeface="+mj-lt"/>
                          <a:ea typeface="Kanit Medium"/>
                          <a:cs typeface="Kanit Medium"/>
                          <a:sym typeface="Kanit Medium"/>
                        </a:rPr>
                        <a:t>close</a:t>
                      </a:r>
                      <a:endParaRPr sz="120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Kanit Medium"/>
                          <a:cs typeface="Kanit Medium"/>
                          <a:sym typeface="Kanit Medium"/>
                        </a:rPr>
                        <a:t>m</a:t>
                      </a:r>
                      <a:r>
                        <a:rPr lang="en" sz="1200" b="0" i="0" u="none" strike="noStrike" cap="none" dirty="0">
                          <a:solidFill>
                            <a:schemeClr val="dk1"/>
                          </a:solidFill>
                          <a:latin typeface="+mj-lt"/>
                          <a:ea typeface="Kanit Medium"/>
                          <a:cs typeface="Kanit Medium"/>
                          <a:sym typeface="Kanit Medium"/>
                        </a:rPr>
                        <a:t>oving average</a:t>
                      </a:r>
                      <a:endParaRPr sz="120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de-DE" sz="1200" b="0" i="0" u="none" strike="noStrike" cap="none" dirty="0" err="1">
                          <a:solidFill>
                            <a:schemeClr val="dk1"/>
                          </a:solidFill>
                          <a:latin typeface="+mj-lt"/>
                          <a:ea typeface="Kanit Medium"/>
                          <a:cs typeface="Kanit Medium"/>
                          <a:sym typeface="Kanit Medium"/>
                        </a:rPr>
                        <a:t>direction</a:t>
                      </a:r>
                      <a:endParaRPr sz="120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44000">
                <a:tc>
                  <a:txBody>
                    <a:bodyPr/>
                    <a:lstStyle/>
                    <a:p>
                      <a:pPr marL="0" lvl="0" indent="0" algn="ctr" rtl="0">
                        <a:spcBef>
                          <a:spcPts val="0"/>
                        </a:spcBef>
                        <a:spcAft>
                          <a:spcPts val="0"/>
                        </a:spcAft>
                        <a:buNone/>
                      </a:pPr>
                      <a:r>
                        <a:rPr lang="en" sz="1200" b="0" i="0" u="none" strike="noStrike" cap="none" dirty="0">
                          <a:solidFill>
                            <a:schemeClr val="dk1"/>
                          </a:solidFill>
                          <a:latin typeface="+mj-lt"/>
                          <a:ea typeface="Kanit Medium"/>
                          <a:cs typeface="Kanit Medium"/>
                          <a:sym typeface="Kanit Medium"/>
                        </a:rPr>
                        <a:t>01.01.2024</a:t>
                      </a:r>
                      <a:endParaRPr sz="1200" b="0" i="0" u="none" strike="noStrike" cap="none" dirty="0">
                        <a:solidFill>
                          <a:schemeClr val="dk1"/>
                        </a:solidFill>
                        <a:latin typeface="+mj-lt"/>
                        <a:ea typeface="Kanit Medium"/>
                        <a:cs typeface="Kanit Medium"/>
                        <a:sym typeface="Kanit Medium"/>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Arial"/>
                          <a:cs typeface="Arial"/>
                          <a:sym typeface="Arial"/>
                        </a:rPr>
                        <a:t>5975</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Arial"/>
                          <a:cs typeface="Arial"/>
                          <a:sym typeface="Arial"/>
                        </a:rPr>
                        <a:t>6048</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Arial"/>
                          <a:cs typeface="Arial"/>
                          <a:sym typeface="Arial"/>
                        </a:rPr>
                        <a:t>5974</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Arial"/>
                          <a:cs typeface="Arial"/>
                          <a:sym typeface="Arial"/>
                        </a:rPr>
                        <a:t>6048</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Work Sans"/>
                          <a:cs typeface="Work Sans"/>
                          <a:sym typeface="Work Sans"/>
                        </a:rPr>
                        <a:t>6050</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Work Sans"/>
                          <a:cs typeface="Work Sans"/>
                          <a:sym typeface="Work Sans"/>
                        </a:rPr>
                        <a:t>Up</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44000">
                <a:tc>
                  <a:txBody>
                    <a:bodyPr/>
                    <a:lstStyle/>
                    <a:p>
                      <a:pPr marL="0" lvl="0" indent="0" algn="ctr" rtl="0">
                        <a:spcBef>
                          <a:spcPts val="0"/>
                        </a:spcBef>
                        <a:spcAft>
                          <a:spcPts val="0"/>
                        </a:spcAft>
                        <a:buNone/>
                      </a:pPr>
                      <a:r>
                        <a:rPr lang="en" sz="1200" b="0" i="0" u="none" strike="noStrike" cap="none" dirty="0">
                          <a:solidFill>
                            <a:schemeClr val="dk1"/>
                          </a:solidFill>
                          <a:latin typeface="Arial"/>
                          <a:ea typeface="Kanit Medium"/>
                          <a:cs typeface="Kanit Medium"/>
                          <a:sym typeface="Kanit Medium"/>
                        </a:rPr>
                        <a:t>02.01.2024</a:t>
                      </a: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Arial"/>
                          <a:cs typeface="Arial"/>
                          <a:sym typeface="Arial"/>
                        </a:rPr>
                        <a:t>6043</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Arial"/>
                          <a:cs typeface="Arial"/>
                          <a:sym typeface="Arial"/>
                        </a:rPr>
                        <a:t>6058</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Arial"/>
                          <a:cs typeface="Arial"/>
                          <a:sym typeface="Arial"/>
                        </a:rPr>
                        <a:t>6015</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Arial"/>
                          <a:cs typeface="Arial"/>
                          <a:sym typeface="Arial"/>
                        </a:rPr>
                        <a:t>6032</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Work Sans"/>
                          <a:cs typeface="Work Sans"/>
                          <a:sym typeface="Work Sans"/>
                        </a:rPr>
                        <a:t>6042</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Work Sans"/>
                          <a:cs typeface="Work Sans"/>
                          <a:sym typeface="Work Sans"/>
                        </a:rPr>
                        <a:t>Down</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2700" cap="flat" cmpd="sng" algn="ctr">
                      <a:solidFill>
                        <a:schemeClr val="tx1"/>
                      </a:solidFill>
                      <a:prstDash val="solid"/>
                      <a:round/>
                      <a:headEnd type="none" w="med" len="med"/>
                      <a:tailEnd type="none" w="med" len="med"/>
                    </a:lnB>
                    <a:solidFill>
                      <a:schemeClr val="lt2"/>
                    </a:solidFill>
                  </a:tcPr>
                </a:tc>
                <a:extLst>
                  <a:ext uri="{0D108BD9-81ED-4DB2-BD59-A6C34878D82A}">
                    <a16:rowId xmlns:a16="http://schemas.microsoft.com/office/drawing/2014/main" val="10002"/>
                  </a:ext>
                </a:extLst>
              </a:tr>
              <a:tr h="344000">
                <a:tc>
                  <a:txBody>
                    <a:bodyPr/>
                    <a:lstStyle/>
                    <a:p>
                      <a:pPr marL="0" lvl="0" indent="0" algn="ctr" rtl="0">
                        <a:spcBef>
                          <a:spcPts val="0"/>
                        </a:spcBef>
                        <a:spcAft>
                          <a:spcPts val="0"/>
                        </a:spcAft>
                        <a:buNone/>
                      </a:pPr>
                      <a:r>
                        <a:rPr lang="en" sz="1200" b="0" i="0" u="none" strike="noStrike" cap="none" dirty="0">
                          <a:solidFill>
                            <a:schemeClr val="dk1"/>
                          </a:solidFill>
                          <a:latin typeface="Arial"/>
                          <a:ea typeface="Kanit Medium"/>
                          <a:cs typeface="Kanit Medium"/>
                          <a:sym typeface="Kanit Medium"/>
                        </a:rPr>
                        <a:t>03.01.2024</a:t>
                      </a:r>
                    </a:p>
                  </a:txBody>
                  <a:tcPr marL="45700" marR="45700" marT="45700" marB="45700" anchor="ctr">
                    <a:lnL w="12700" cap="flat" cmpd="sng" algn="ctr">
                      <a:solidFill>
                        <a:schemeClr val="tx1"/>
                      </a:solidFill>
                      <a:prstDash val="solid"/>
                      <a:round/>
                      <a:headEnd type="none" w="med" len="med"/>
                      <a:tailEnd type="none" w="med" len="med"/>
                    </a:lnL>
                    <a:lnR w="19050" cap="flat" cmpd="sng">
                      <a:solidFill>
                        <a:schemeClr val="lt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Arial"/>
                          <a:cs typeface="Arial"/>
                          <a:sym typeface="Arial"/>
                        </a:rPr>
                        <a:t>6032</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Arial"/>
                          <a:cs typeface="Arial"/>
                          <a:sym typeface="Arial"/>
                        </a:rPr>
                        <a:t>6047</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Arial"/>
                          <a:cs typeface="Arial"/>
                          <a:sym typeface="Arial"/>
                        </a:rPr>
                        <a:t>5997</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Arial"/>
                          <a:cs typeface="Arial"/>
                          <a:sym typeface="Arial"/>
                        </a:rPr>
                        <a:t>6034</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Arial"/>
                          <a:cs typeface="Arial"/>
                          <a:sym typeface="Arial"/>
                        </a:rPr>
                        <a:t>6040</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de-DE" sz="1200" b="0" i="0" u="none" strike="noStrike" cap="none" dirty="0">
                          <a:solidFill>
                            <a:schemeClr val="dk1"/>
                          </a:solidFill>
                          <a:latin typeface="+mj-lt"/>
                          <a:ea typeface="Work Sans"/>
                          <a:cs typeface="Work Sans"/>
                          <a:sym typeface="Work Sans"/>
                        </a:rPr>
                        <a:t>Up</a:t>
                      </a:r>
                      <a:endParaRPr sz="1200" b="0" i="0" u="none" strike="noStrike" cap="none" dirty="0">
                        <a:solidFill>
                          <a:schemeClr val="dk1"/>
                        </a:solidFill>
                        <a:latin typeface="+mj-lt"/>
                        <a:ea typeface="Work Sans"/>
                        <a:cs typeface="Work Sans"/>
                        <a:sym typeface="Work Sans"/>
                      </a:endParaRPr>
                    </a:p>
                  </a:txBody>
                  <a:tcPr marL="45700" marR="45700" marT="45700" marB="45700" anchor="ctr">
                    <a:lnL w="19050" cap="flat" cmpd="sng">
                      <a:solidFill>
                        <a:schemeClr val="lt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extLst>
                  <a:ext uri="{0D108BD9-81ED-4DB2-BD59-A6C34878D82A}">
                    <a16:rowId xmlns:a16="http://schemas.microsoft.com/office/drawing/2014/main" val="10003"/>
                  </a:ext>
                </a:extLst>
              </a:tr>
            </a:tbl>
          </a:graphicData>
        </a:graphic>
      </p:graphicFrame>
      <p:sp>
        <p:nvSpPr>
          <p:cNvPr id="6" name="Google Shape;1458;p32">
            <a:extLst>
              <a:ext uri="{FF2B5EF4-FFF2-40B4-BE49-F238E27FC236}">
                <a16:creationId xmlns:a16="http://schemas.microsoft.com/office/drawing/2014/main" id="{F7AA4FC6-C01C-0442-00CC-FC5B5FDCE10B}"/>
              </a:ext>
            </a:extLst>
          </p:cNvPr>
          <p:cNvSpPr txBox="1">
            <a:spLocks noGrp="1"/>
          </p:cNvSpPr>
          <p:nvPr>
            <p:ph type="title"/>
          </p:nvPr>
        </p:nvSpPr>
        <p:spPr>
          <a:xfrm>
            <a:off x="729276" y="77400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latin typeface="+mj-lt"/>
              </a:rPr>
              <a:t>Time </a:t>
            </a:r>
            <a:r>
              <a:rPr lang="de-DE" dirty="0" err="1">
                <a:latin typeface="+mj-lt"/>
              </a:rPr>
              <a:t>Dependency</a:t>
            </a:r>
            <a:endParaRPr dirty="0">
              <a:latin typeface="+mj-lt"/>
            </a:endParaRPr>
          </a:p>
        </p:txBody>
      </p:sp>
      <p:sp>
        <p:nvSpPr>
          <p:cNvPr id="10" name="Pfeil: Chevron 9">
            <a:extLst>
              <a:ext uri="{FF2B5EF4-FFF2-40B4-BE49-F238E27FC236}">
                <a16:creationId xmlns:a16="http://schemas.microsoft.com/office/drawing/2014/main" id="{54BD76F7-3CAB-501B-A0D6-DDE93DB76A10}"/>
              </a:ext>
            </a:extLst>
          </p:cNvPr>
          <p:cNvSpPr/>
          <p:nvPr/>
        </p:nvSpPr>
        <p:spPr>
          <a:xfrm>
            <a:off x="5969062"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Modelling</a:t>
            </a:r>
            <a:endParaRPr lang="en-GB" sz="1200" dirty="0">
              <a:solidFill>
                <a:schemeClr val="dk1"/>
              </a:solidFill>
              <a:latin typeface="+mj-lt"/>
            </a:endParaRPr>
          </a:p>
        </p:txBody>
      </p:sp>
      <p:sp>
        <p:nvSpPr>
          <p:cNvPr id="11" name="Pfeil: Chevron 10">
            <a:extLst>
              <a:ext uri="{FF2B5EF4-FFF2-40B4-BE49-F238E27FC236}">
                <a16:creationId xmlns:a16="http://schemas.microsoft.com/office/drawing/2014/main" id="{70979F61-9F8B-02A9-71A9-64EC82E3D243}"/>
              </a:ext>
            </a:extLst>
          </p:cNvPr>
          <p:cNvSpPr/>
          <p:nvPr/>
        </p:nvSpPr>
        <p:spPr>
          <a:xfrm>
            <a:off x="7356849"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Results</a:t>
            </a:r>
            <a:endParaRPr lang="en-GB" sz="1200" dirty="0">
              <a:solidFill>
                <a:schemeClr val="dk1"/>
              </a:solidFill>
              <a:latin typeface="+mj-lt"/>
            </a:endParaRPr>
          </a:p>
        </p:txBody>
      </p:sp>
      <p:sp>
        <p:nvSpPr>
          <p:cNvPr id="12" name="Pfeil: Fünfeck 11">
            <a:extLst>
              <a:ext uri="{FF2B5EF4-FFF2-40B4-BE49-F238E27FC236}">
                <a16:creationId xmlns:a16="http://schemas.microsoft.com/office/drawing/2014/main" id="{8CD6BC55-2608-1087-E846-BC39C0121890}"/>
              </a:ext>
            </a:extLst>
          </p:cNvPr>
          <p:cNvSpPr/>
          <p:nvPr/>
        </p:nvSpPr>
        <p:spPr>
          <a:xfrm>
            <a:off x="417918" y="152800"/>
            <a:ext cx="1440000" cy="198892"/>
          </a:xfrm>
          <a:prstGeom prst="homePlate">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Objective</a:t>
            </a:r>
          </a:p>
        </p:txBody>
      </p:sp>
      <p:sp>
        <p:nvSpPr>
          <p:cNvPr id="13" name="Pfeil: Chevron 12">
            <a:extLst>
              <a:ext uri="{FF2B5EF4-FFF2-40B4-BE49-F238E27FC236}">
                <a16:creationId xmlns:a16="http://schemas.microsoft.com/office/drawing/2014/main" id="{DE103D0D-7B91-55D4-1E78-B1C56DC0704B}"/>
              </a:ext>
            </a:extLst>
          </p:cNvPr>
          <p:cNvSpPr/>
          <p:nvPr/>
        </p:nvSpPr>
        <p:spPr>
          <a:xfrm>
            <a:off x="4581276"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Processing</a:t>
            </a:r>
            <a:endParaRPr lang="en-GB" sz="1200" dirty="0">
              <a:solidFill>
                <a:schemeClr val="dk1"/>
              </a:solidFill>
              <a:latin typeface="+mj-lt"/>
            </a:endParaRPr>
          </a:p>
        </p:txBody>
      </p:sp>
      <p:sp>
        <p:nvSpPr>
          <p:cNvPr id="14" name="Pfeil: Chevron 13">
            <a:extLst>
              <a:ext uri="{FF2B5EF4-FFF2-40B4-BE49-F238E27FC236}">
                <a16:creationId xmlns:a16="http://schemas.microsoft.com/office/drawing/2014/main" id="{700A0FC3-7A7C-D9B3-23F9-DD5950B85989}"/>
              </a:ext>
            </a:extLst>
          </p:cNvPr>
          <p:cNvSpPr/>
          <p:nvPr/>
        </p:nvSpPr>
        <p:spPr>
          <a:xfrm>
            <a:off x="1805704"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Collection</a:t>
            </a:r>
            <a:r>
              <a:rPr lang="en-GB" sz="1200" dirty="0">
                <a:solidFill>
                  <a:schemeClr val="dk1"/>
                </a:solidFill>
                <a:latin typeface="+mj-lt"/>
              </a:rPr>
              <a:t> </a:t>
            </a:r>
          </a:p>
        </p:txBody>
      </p:sp>
      <p:sp>
        <p:nvSpPr>
          <p:cNvPr id="15" name="Pfeil: Chevron 14">
            <a:extLst>
              <a:ext uri="{FF2B5EF4-FFF2-40B4-BE49-F238E27FC236}">
                <a16:creationId xmlns:a16="http://schemas.microsoft.com/office/drawing/2014/main" id="{9F670685-BAF2-C04A-9D97-1AF7F0A267B8}"/>
              </a:ext>
            </a:extLst>
          </p:cNvPr>
          <p:cNvSpPr/>
          <p:nvPr/>
        </p:nvSpPr>
        <p:spPr>
          <a:xfrm>
            <a:off x="3193490" y="152800"/>
            <a:ext cx="1440000" cy="198892"/>
          </a:xfrm>
          <a:prstGeom prst="chevron">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sym typeface="Kanit Medium"/>
              </a:rPr>
              <a:t>Cleaning</a:t>
            </a:r>
            <a:endParaRPr lang="en-GB" sz="1200" b="1" dirty="0">
              <a:solidFill>
                <a:schemeClr val="dk1"/>
              </a:solidFill>
              <a:latin typeface="+mj-lt"/>
            </a:endParaRPr>
          </a:p>
        </p:txBody>
      </p:sp>
      <p:cxnSp>
        <p:nvCxnSpPr>
          <p:cNvPr id="17" name="Gerade Verbindung mit Pfeil 16">
            <a:extLst>
              <a:ext uri="{FF2B5EF4-FFF2-40B4-BE49-F238E27FC236}">
                <a16:creationId xmlns:a16="http://schemas.microsoft.com/office/drawing/2014/main" id="{B3378CFC-1987-2216-F5E6-B03473B64519}"/>
              </a:ext>
            </a:extLst>
          </p:cNvPr>
          <p:cNvCxnSpPr/>
          <p:nvPr/>
        </p:nvCxnSpPr>
        <p:spPr>
          <a:xfrm>
            <a:off x="296427" y="3451609"/>
            <a:ext cx="3567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Ellipse 17">
            <a:extLst>
              <a:ext uri="{FF2B5EF4-FFF2-40B4-BE49-F238E27FC236}">
                <a16:creationId xmlns:a16="http://schemas.microsoft.com/office/drawing/2014/main" id="{5E3CF0AC-F617-61BC-46D1-14C5AA75642A}"/>
              </a:ext>
            </a:extLst>
          </p:cNvPr>
          <p:cNvSpPr/>
          <p:nvPr/>
        </p:nvSpPr>
        <p:spPr>
          <a:xfrm>
            <a:off x="5516336" y="2466869"/>
            <a:ext cx="562917" cy="123092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Ellipse 18">
            <a:extLst>
              <a:ext uri="{FF2B5EF4-FFF2-40B4-BE49-F238E27FC236}">
                <a16:creationId xmlns:a16="http://schemas.microsoft.com/office/drawing/2014/main" id="{CA530C69-04EE-3280-C05B-AFD16F643120}"/>
              </a:ext>
            </a:extLst>
          </p:cNvPr>
          <p:cNvSpPr/>
          <p:nvPr/>
        </p:nvSpPr>
        <p:spPr>
          <a:xfrm>
            <a:off x="5516336" y="2506907"/>
            <a:ext cx="562917" cy="78455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Gerader Verbinder 20">
            <a:extLst>
              <a:ext uri="{FF2B5EF4-FFF2-40B4-BE49-F238E27FC236}">
                <a16:creationId xmlns:a16="http://schemas.microsoft.com/office/drawing/2014/main" id="{1D1AC361-85B2-CEBD-D71C-67D0B3FEA952}"/>
              </a:ext>
            </a:extLst>
          </p:cNvPr>
          <p:cNvCxnSpPr>
            <a:cxnSpLocks/>
          </p:cNvCxnSpPr>
          <p:nvPr/>
        </p:nvCxnSpPr>
        <p:spPr>
          <a:xfrm>
            <a:off x="2273700" y="2571750"/>
            <a:ext cx="972004" cy="1039061"/>
          </a:xfrm>
          <a:prstGeom prst="line">
            <a:avLst/>
          </a:prstGeom>
        </p:spPr>
        <p:style>
          <a:lnRef idx="2">
            <a:schemeClr val="dk1"/>
          </a:lnRef>
          <a:fillRef idx="0">
            <a:schemeClr val="dk1"/>
          </a:fillRef>
          <a:effectRef idx="1">
            <a:schemeClr val="dk1"/>
          </a:effectRef>
          <a:fontRef idx="minor">
            <a:schemeClr val="tx1"/>
          </a:fontRef>
        </p:style>
      </p:cxnSp>
      <p:cxnSp>
        <p:nvCxnSpPr>
          <p:cNvPr id="22" name="Gerader Verbinder 21">
            <a:extLst>
              <a:ext uri="{FF2B5EF4-FFF2-40B4-BE49-F238E27FC236}">
                <a16:creationId xmlns:a16="http://schemas.microsoft.com/office/drawing/2014/main" id="{123B7DC9-E745-9C20-1688-E84EB128FD95}"/>
              </a:ext>
            </a:extLst>
          </p:cNvPr>
          <p:cNvCxnSpPr>
            <a:cxnSpLocks/>
          </p:cNvCxnSpPr>
          <p:nvPr/>
        </p:nvCxnSpPr>
        <p:spPr>
          <a:xfrm>
            <a:off x="3299689" y="2571750"/>
            <a:ext cx="977111" cy="1039061"/>
          </a:xfrm>
          <a:prstGeom prst="line">
            <a:avLst/>
          </a:prstGeom>
        </p:spPr>
        <p:style>
          <a:lnRef idx="2">
            <a:schemeClr val="dk1"/>
          </a:lnRef>
          <a:fillRef idx="0">
            <a:schemeClr val="dk1"/>
          </a:fillRef>
          <a:effectRef idx="1">
            <a:schemeClr val="dk1"/>
          </a:effectRef>
          <a:fontRef idx="minor">
            <a:schemeClr val="tx1"/>
          </a:fontRef>
        </p:style>
      </p:cxnSp>
      <p:cxnSp>
        <p:nvCxnSpPr>
          <p:cNvPr id="24" name="Gerader Verbinder 23">
            <a:extLst>
              <a:ext uri="{FF2B5EF4-FFF2-40B4-BE49-F238E27FC236}">
                <a16:creationId xmlns:a16="http://schemas.microsoft.com/office/drawing/2014/main" id="{860D810B-D579-97FD-FB01-ACC5BF0DAF75}"/>
              </a:ext>
            </a:extLst>
          </p:cNvPr>
          <p:cNvCxnSpPr>
            <a:cxnSpLocks/>
          </p:cNvCxnSpPr>
          <p:nvPr/>
        </p:nvCxnSpPr>
        <p:spPr>
          <a:xfrm>
            <a:off x="4298103" y="2571750"/>
            <a:ext cx="950697" cy="1039061"/>
          </a:xfrm>
          <a:prstGeom prst="line">
            <a:avLst/>
          </a:prstGeom>
        </p:spPr>
        <p:style>
          <a:lnRef idx="2">
            <a:schemeClr val="dk1"/>
          </a:lnRef>
          <a:fillRef idx="0">
            <a:schemeClr val="dk1"/>
          </a:fillRef>
          <a:effectRef idx="1">
            <a:schemeClr val="dk1"/>
          </a:effectRef>
          <a:fontRef idx="minor">
            <a:schemeClr val="tx1"/>
          </a:fontRef>
        </p:style>
      </p:cxnSp>
      <p:cxnSp>
        <p:nvCxnSpPr>
          <p:cNvPr id="26" name="Gerader Verbinder 25">
            <a:extLst>
              <a:ext uri="{FF2B5EF4-FFF2-40B4-BE49-F238E27FC236}">
                <a16:creationId xmlns:a16="http://schemas.microsoft.com/office/drawing/2014/main" id="{DB8D2D37-491C-2F5B-3DA7-D7A3E7CBA104}"/>
              </a:ext>
            </a:extLst>
          </p:cNvPr>
          <p:cNvCxnSpPr>
            <a:cxnSpLocks/>
          </p:cNvCxnSpPr>
          <p:nvPr/>
        </p:nvCxnSpPr>
        <p:spPr>
          <a:xfrm>
            <a:off x="5308881" y="2571750"/>
            <a:ext cx="969519" cy="999023"/>
          </a:xfrm>
          <a:prstGeom prst="line">
            <a:avLst/>
          </a:prstGeom>
        </p:spPr>
        <p:style>
          <a:lnRef idx="2">
            <a:schemeClr val="dk1"/>
          </a:lnRef>
          <a:fillRef idx="0">
            <a:schemeClr val="dk1"/>
          </a:fillRef>
          <a:effectRef idx="1">
            <a:schemeClr val="dk1"/>
          </a:effectRef>
          <a:fontRef idx="minor">
            <a:schemeClr val="tx1"/>
          </a:fontRef>
        </p:style>
      </p:cxnSp>
      <p:cxnSp>
        <p:nvCxnSpPr>
          <p:cNvPr id="33" name="Gerader Verbinder 32">
            <a:extLst>
              <a:ext uri="{FF2B5EF4-FFF2-40B4-BE49-F238E27FC236}">
                <a16:creationId xmlns:a16="http://schemas.microsoft.com/office/drawing/2014/main" id="{9BAF0D08-16DD-0F13-31F2-B1C01344C239}"/>
              </a:ext>
            </a:extLst>
          </p:cNvPr>
          <p:cNvCxnSpPr>
            <a:cxnSpLocks/>
          </p:cNvCxnSpPr>
          <p:nvPr/>
        </p:nvCxnSpPr>
        <p:spPr>
          <a:xfrm flipH="1">
            <a:off x="2280603" y="2571750"/>
            <a:ext cx="986404" cy="999023"/>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a:extLst>
              <a:ext uri="{FF2B5EF4-FFF2-40B4-BE49-F238E27FC236}">
                <a16:creationId xmlns:a16="http://schemas.microsoft.com/office/drawing/2014/main" id="{364C3349-41D7-4603-6627-5E659AF99BF9}"/>
              </a:ext>
            </a:extLst>
          </p:cNvPr>
          <p:cNvCxnSpPr>
            <a:cxnSpLocks/>
          </p:cNvCxnSpPr>
          <p:nvPr/>
        </p:nvCxnSpPr>
        <p:spPr>
          <a:xfrm flipH="1">
            <a:off x="3281659" y="2591768"/>
            <a:ext cx="986404" cy="999023"/>
          </a:xfrm>
          <a:prstGeom prst="line">
            <a:avLst/>
          </a:prstGeom>
        </p:spPr>
        <p:style>
          <a:lnRef idx="2">
            <a:schemeClr val="dk1"/>
          </a:lnRef>
          <a:fillRef idx="0">
            <a:schemeClr val="dk1"/>
          </a:fillRef>
          <a:effectRef idx="1">
            <a:schemeClr val="dk1"/>
          </a:effectRef>
          <a:fontRef idx="minor">
            <a:schemeClr val="tx1"/>
          </a:fontRef>
        </p:style>
      </p:cxnSp>
      <p:cxnSp>
        <p:nvCxnSpPr>
          <p:cNvPr id="37" name="Gerader Verbinder 36">
            <a:extLst>
              <a:ext uri="{FF2B5EF4-FFF2-40B4-BE49-F238E27FC236}">
                <a16:creationId xmlns:a16="http://schemas.microsoft.com/office/drawing/2014/main" id="{C00FEE97-33A7-80D8-36E7-AA54A33D1E15}"/>
              </a:ext>
            </a:extLst>
          </p:cNvPr>
          <p:cNvCxnSpPr>
            <a:cxnSpLocks/>
          </p:cNvCxnSpPr>
          <p:nvPr/>
        </p:nvCxnSpPr>
        <p:spPr>
          <a:xfrm flipH="1">
            <a:off x="4286093" y="2591768"/>
            <a:ext cx="986404" cy="999023"/>
          </a:xfrm>
          <a:prstGeom prst="line">
            <a:avLst/>
          </a:prstGeom>
        </p:spPr>
        <p:style>
          <a:lnRef idx="2">
            <a:schemeClr val="dk1"/>
          </a:lnRef>
          <a:fillRef idx="0">
            <a:schemeClr val="dk1"/>
          </a:fillRef>
          <a:effectRef idx="1">
            <a:schemeClr val="dk1"/>
          </a:effectRef>
          <a:fontRef idx="minor">
            <a:schemeClr val="tx1"/>
          </a:fontRef>
        </p:style>
      </p:cxnSp>
      <p:cxnSp>
        <p:nvCxnSpPr>
          <p:cNvPr id="38" name="Gerader Verbinder 37">
            <a:extLst>
              <a:ext uri="{FF2B5EF4-FFF2-40B4-BE49-F238E27FC236}">
                <a16:creationId xmlns:a16="http://schemas.microsoft.com/office/drawing/2014/main" id="{8DA5B5D4-EEAC-C309-E279-347719880FDC}"/>
              </a:ext>
            </a:extLst>
          </p:cNvPr>
          <p:cNvCxnSpPr>
            <a:cxnSpLocks/>
          </p:cNvCxnSpPr>
          <p:nvPr/>
        </p:nvCxnSpPr>
        <p:spPr>
          <a:xfrm flipH="1">
            <a:off x="5282392" y="2591768"/>
            <a:ext cx="986404" cy="999023"/>
          </a:xfrm>
          <a:prstGeom prst="line">
            <a:avLst/>
          </a:prstGeom>
        </p:spPr>
        <p:style>
          <a:lnRef idx="2">
            <a:schemeClr val="dk1"/>
          </a:lnRef>
          <a:fillRef idx="0">
            <a:schemeClr val="dk1"/>
          </a:fillRef>
          <a:effectRef idx="1">
            <a:schemeClr val="dk1"/>
          </a:effectRef>
          <a:fontRef idx="minor">
            <a:schemeClr val="tx1"/>
          </a:fontRef>
        </p:style>
      </p:cxnSp>
      <p:sp>
        <p:nvSpPr>
          <p:cNvPr id="39" name="Ellipse 38">
            <a:extLst>
              <a:ext uri="{FF2B5EF4-FFF2-40B4-BE49-F238E27FC236}">
                <a16:creationId xmlns:a16="http://schemas.microsoft.com/office/drawing/2014/main" id="{067CDBBE-6B7D-DAD9-79E2-B38595A6F7BF}"/>
              </a:ext>
            </a:extLst>
          </p:cNvPr>
          <p:cNvSpPr/>
          <p:nvPr/>
        </p:nvSpPr>
        <p:spPr>
          <a:xfrm>
            <a:off x="6476251" y="3247974"/>
            <a:ext cx="932389" cy="40632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18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6" name="Google Shape;1458;p32">
            <a:extLst>
              <a:ext uri="{FF2B5EF4-FFF2-40B4-BE49-F238E27FC236}">
                <a16:creationId xmlns:a16="http://schemas.microsoft.com/office/drawing/2014/main" id="{F7AA4FC6-C01C-0442-00CC-FC5B5FDCE10B}"/>
              </a:ext>
            </a:extLst>
          </p:cNvPr>
          <p:cNvSpPr txBox="1">
            <a:spLocks noGrp="1"/>
          </p:cNvSpPr>
          <p:nvPr>
            <p:ph type="title"/>
          </p:nvPr>
        </p:nvSpPr>
        <p:spPr>
          <a:xfrm>
            <a:off x="726625" y="58546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latin typeface="+mj-lt"/>
              </a:rPr>
              <a:t>Feature </a:t>
            </a:r>
            <a:r>
              <a:rPr lang="de-DE" dirty="0" err="1">
                <a:latin typeface="+mj-lt"/>
              </a:rPr>
              <a:t>Selection</a:t>
            </a:r>
            <a:endParaRPr dirty="0">
              <a:latin typeface="+mj-lt"/>
            </a:endParaRPr>
          </a:p>
        </p:txBody>
      </p:sp>
      <p:sp>
        <p:nvSpPr>
          <p:cNvPr id="7" name="Google Shape;1345;p29">
            <a:extLst>
              <a:ext uri="{FF2B5EF4-FFF2-40B4-BE49-F238E27FC236}">
                <a16:creationId xmlns:a16="http://schemas.microsoft.com/office/drawing/2014/main" id="{BB1FD7BF-EC4D-0FEF-5C86-92993DADD98E}"/>
              </a:ext>
            </a:extLst>
          </p:cNvPr>
          <p:cNvSpPr txBox="1">
            <a:spLocks noGrp="1"/>
          </p:cNvSpPr>
          <p:nvPr>
            <p:ph type="subTitle" idx="1"/>
          </p:nvPr>
        </p:nvSpPr>
        <p:spPr>
          <a:xfrm>
            <a:off x="726625" y="1235295"/>
            <a:ext cx="7191256" cy="1078599"/>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de-DE" dirty="0" err="1">
                <a:latin typeface="+mj-lt"/>
              </a:rPr>
              <a:t>Varianace</a:t>
            </a:r>
            <a:r>
              <a:rPr lang="de-DE" dirty="0">
                <a:latin typeface="+mj-lt"/>
              </a:rPr>
              <a:t> Threshold </a:t>
            </a:r>
            <a:r>
              <a:rPr lang="de-DE" dirty="0" err="1">
                <a:latin typeface="+mj-lt"/>
              </a:rPr>
              <a:t>to</a:t>
            </a:r>
            <a:r>
              <a:rPr lang="de-DE" dirty="0">
                <a:latin typeface="+mj-lt"/>
              </a:rPr>
              <a:t> </a:t>
            </a:r>
            <a:r>
              <a:rPr lang="de-DE" dirty="0" err="1">
                <a:latin typeface="+mj-lt"/>
              </a:rPr>
              <a:t>drop</a:t>
            </a:r>
            <a:r>
              <a:rPr lang="de-DE" dirty="0">
                <a:latin typeface="+mj-lt"/>
              </a:rPr>
              <a:t> </a:t>
            </a:r>
            <a:r>
              <a:rPr lang="de-DE" dirty="0" err="1">
                <a:latin typeface="+mj-lt"/>
              </a:rPr>
              <a:t>features</a:t>
            </a:r>
            <a:r>
              <a:rPr lang="de-DE" dirty="0">
                <a:latin typeface="+mj-lt"/>
              </a:rPr>
              <a:t> </a:t>
            </a:r>
            <a:r>
              <a:rPr lang="de-DE" dirty="0" err="1">
                <a:latin typeface="+mj-lt"/>
              </a:rPr>
              <a:t>with</a:t>
            </a:r>
            <a:r>
              <a:rPr lang="de-DE" dirty="0">
                <a:latin typeface="+mj-lt"/>
              </a:rPr>
              <a:t> a </a:t>
            </a:r>
            <a:r>
              <a:rPr lang="de-DE" dirty="0" err="1">
                <a:latin typeface="+mj-lt"/>
              </a:rPr>
              <a:t>variance</a:t>
            </a:r>
            <a:r>
              <a:rPr lang="de-DE" dirty="0">
                <a:latin typeface="+mj-lt"/>
              </a:rPr>
              <a:t> </a:t>
            </a:r>
            <a:r>
              <a:rPr lang="de-DE" dirty="0" err="1">
                <a:latin typeface="+mj-lt"/>
              </a:rPr>
              <a:t>less</a:t>
            </a:r>
            <a:r>
              <a:rPr lang="de-DE" dirty="0">
                <a:latin typeface="+mj-lt"/>
              </a:rPr>
              <a:t> </a:t>
            </a:r>
            <a:r>
              <a:rPr lang="de-DE" dirty="0" err="1">
                <a:latin typeface="+mj-lt"/>
              </a:rPr>
              <a:t>then</a:t>
            </a:r>
            <a:r>
              <a:rPr lang="de-DE" dirty="0">
                <a:latin typeface="+mj-lt"/>
              </a:rPr>
              <a:t> 0.02</a:t>
            </a:r>
          </a:p>
          <a:p>
            <a:pPr marL="457200" lvl="0" indent="-304800" algn="l" rtl="0">
              <a:spcBef>
                <a:spcPts val="0"/>
              </a:spcBef>
              <a:spcAft>
                <a:spcPts val="0"/>
              </a:spcAft>
              <a:buSzPts val="1200"/>
              <a:buChar char="●"/>
            </a:pPr>
            <a:endParaRPr lang="de-DE" dirty="0">
              <a:latin typeface="+mj-lt"/>
            </a:endParaRPr>
          </a:p>
          <a:p>
            <a:pPr marL="457200" lvl="0" indent="-304800" algn="l" rtl="0">
              <a:spcBef>
                <a:spcPts val="0"/>
              </a:spcBef>
              <a:spcAft>
                <a:spcPts val="0"/>
              </a:spcAft>
              <a:buSzPts val="1200"/>
              <a:buChar char="●"/>
            </a:pPr>
            <a:r>
              <a:rPr lang="de-DE" dirty="0" err="1">
                <a:latin typeface="+mj-lt"/>
              </a:rPr>
              <a:t>Correlation</a:t>
            </a:r>
            <a:r>
              <a:rPr lang="de-DE" dirty="0">
                <a:latin typeface="+mj-lt"/>
              </a:rPr>
              <a:t> Matrix </a:t>
            </a:r>
            <a:r>
              <a:rPr lang="de-DE" dirty="0" err="1">
                <a:latin typeface="+mj-lt"/>
              </a:rPr>
              <a:t>to</a:t>
            </a:r>
            <a:r>
              <a:rPr lang="de-DE" dirty="0">
                <a:latin typeface="+mj-lt"/>
              </a:rPr>
              <a:t> </a:t>
            </a:r>
            <a:r>
              <a:rPr lang="de-DE" dirty="0" err="1">
                <a:latin typeface="+mj-lt"/>
              </a:rPr>
              <a:t>identify</a:t>
            </a:r>
            <a:r>
              <a:rPr lang="de-DE" dirty="0">
                <a:latin typeface="+mj-lt"/>
              </a:rPr>
              <a:t> </a:t>
            </a:r>
            <a:r>
              <a:rPr lang="de-DE" dirty="0" err="1">
                <a:latin typeface="+mj-lt"/>
              </a:rPr>
              <a:t>multicorrelarity</a:t>
            </a:r>
            <a:r>
              <a:rPr lang="de-DE" dirty="0">
                <a:latin typeface="+mj-lt"/>
              </a:rPr>
              <a:t> </a:t>
            </a:r>
            <a:r>
              <a:rPr lang="de-DE" dirty="0" err="1">
                <a:latin typeface="+mj-lt"/>
              </a:rPr>
              <a:t>with</a:t>
            </a:r>
            <a:r>
              <a:rPr lang="de-DE" dirty="0">
                <a:latin typeface="+mj-lt"/>
              </a:rPr>
              <a:t> a </a:t>
            </a:r>
            <a:r>
              <a:rPr lang="de-DE" dirty="0" err="1">
                <a:latin typeface="+mj-lt"/>
              </a:rPr>
              <a:t>threshold</a:t>
            </a:r>
            <a:r>
              <a:rPr lang="de-DE" dirty="0">
                <a:latin typeface="+mj-lt"/>
              </a:rPr>
              <a:t> = 0.99 </a:t>
            </a:r>
          </a:p>
          <a:p>
            <a:pPr marL="457200" lvl="0" indent="-304800" algn="l" rtl="0">
              <a:spcBef>
                <a:spcPts val="0"/>
              </a:spcBef>
              <a:spcAft>
                <a:spcPts val="0"/>
              </a:spcAft>
              <a:buSzPts val="1200"/>
              <a:buChar char="●"/>
            </a:pPr>
            <a:endParaRPr lang="de-DE" dirty="0">
              <a:latin typeface="+mj-lt"/>
            </a:endParaRPr>
          </a:p>
          <a:p>
            <a:pPr marL="457200" lvl="0" indent="-304800" algn="l" rtl="0">
              <a:spcBef>
                <a:spcPts val="0"/>
              </a:spcBef>
              <a:spcAft>
                <a:spcPts val="0"/>
              </a:spcAft>
              <a:buSzPts val="1200"/>
              <a:buChar char="●"/>
            </a:pPr>
            <a:r>
              <a:rPr lang="de-DE" dirty="0">
                <a:latin typeface="+mj-lt"/>
              </a:rPr>
              <a:t>End </a:t>
            </a:r>
            <a:r>
              <a:rPr lang="de-DE" dirty="0" err="1">
                <a:latin typeface="+mj-lt"/>
              </a:rPr>
              <a:t>up</a:t>
            </a:r>
            <a:r>
              <a:rPr lang="de-DE" dirty="0">
                <a:latin typeface="+mj-lt"/>
              </a:rPr>
              <a:t> </a:t>
            </a:r>
            <a:r>
              <a:rPr lang="de-DE" dirty="0" err="1">
                <a:latin typeface="+mj-lt"/>
              </a:rPr>
              <a:t>with</a:t>
            </a:r>
            <a:r>
              <a:rPr lang="de-DE" dirty="0">
                <a:latin typeface="+mj-lt"/>
              </a:rPr>
              <a:t> 43 </a:t>
            </a:r>
            <a:r>
              <a:rPr lang="de-DE" dirty="0" err="1">
                <a:latin typeface="+mj-lt"/>
              </a:rPr>
              <a:t>features</a:t>
            </a:r>
            <a:endParaRPr lang="de-DE" dirty="0">
              <a:latin typeface="+mj-lt"/>
            </a:endParaRPr>
          </a:p>
          <a:p>
            <a:pPr marL="457200" lvl="0" indent="-304800" algn="l" rtl="0">
              <a:spcBef>
                <a:spcPts val="0"/>
              </a:spcBef>
              <a:spcAft>
                <a:spcPts val="0"/>
              </a:spcAft>
              <a:buSzPts val="1200"/>
              <a:buChar char="●"/>
            </a:pPr>
            <a:endParaRPr lang="de-DE" dirty="0">
              <a:latin typeface="+mj-lt"/>
            </a:endParaRPr>
          </a:p>
          <a:p>
            <a:pPr marL="457200" lvl="0" indent="-304800" algn="l" rtl="0">
              <a:spcBef>
                <a:spcPts val="0"/>
              </a:spcBef>
              <a:spcAft>
                <a:spcPts val="0"/>
              </a:spcAft>
              <a:buSzPts val="1200"/>
              <a:buChar char="●"/>
            </a:pPr>
            <a:endParaRPr lang="de-DE" dirty="0">
              <a:latin typeface="+mj-lt"/>
            </a:endParaRPr>
          </a:p>
          <a:p>
            <a:pPr algn="l">
              <a:buFont typeface="Courier New" panose="02070309020205020404" pitchFamily="49" charset="0"/>
              <a:buChar char="o"/>
            </a:pPr>
            <a:endParaRPr lang="de-DE" dirty="0">
              <a:latin typeface="+mj-lt"/>
            </a:endParaRPr>
          </a:p>
          <a:p>
            <a:pPr algn="l">
              <a:buChar char="●"/>
            </a:pPr>
            <a:endParaRPr lang="de-DE" dirty="0">
              <a:latin typeface="+mj-lt"/>
            </a:endParaRPr>
          </a:p>
          <a:p>
            <a:pPr algn="l">
              <a:buChar char="●"/>
            </a:pPr>
            <a:endParaRPr lang="de-DE" dirty="0">
              <a:latin typeface="+mj-lt"/>
            </a:endParaRPr>
          </a:p>
          <a:p>
            <a:pPr lvl="1" algn="l">
              <a:buChar char="●"/>
            </a:pPr>
            <a:endParaRPr lang="de-DE" dirty="0">
              <a:latin typeface="+mj-lt"/>
            </a:endParaRPr>
          </a:p>
          <a:p>
            <a:pPr algn="l">
              <a:buChar char="●"/>
            </a:pPr>
            <a:endParaRPr lang="de-DE" dirty="0">
              <a:latin typeface="+mj-lt"/>
            </a:endParaRPr>
          </a:p>
          <a:p>
            <a:pPr marL="457200" lvl="0" indent="-304800" algn="l" rtl="0">
              <a:spcBef>
                <a:spcPts val="0"/>
              </a:spcBef>
              <a:spcAft>
                <a:spcPts val="0"/>
              </a:spcAft>
              <a:buSzPts val="1200"/>
              <a:buChar char="●"/>
            </a:pPr>
            <a:endParaRPr dirty="0">
              <a:latin typeface="+mj-lt"/>
            </a:endParaRPr>
          </a:p>
        </p:txBody>
      </p:sp>
      <p:sp>
        <p:nvSpPr>
          <p:cNvPr id="10" name="Pfeil: Chevron 9">
            <a:extLst>
              <a:ext uri="{FF2B5EF4-FFF2-40B4-BE49-F238E27FC236}">
                <a16:creationId xmlns:a16="http://schemas.microsoft.com/office/drawing/2014/main" id="{BDD1F536-3D1F-6028-C34B-563F825B11AA}"/>
              </a:ext>
            </a:extLst>
          </p:cNvPr>
          <p:cNvSpPr/>
          <p:nvPr/>
        </p:nvSpPr>
        <p:spPr>
          <a:xfrm>
            <a:off x="5969062"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Modelling</a:t>
            </a:r>
            <a:endParaRPr lang="en-GB" sz="1200" dirty="0">
              <a:solidFill>
                <a:schemeClr val="dk1"/>
              </a:solidFill>
              <a:latin typeface="+mj-lt"/>
            </a:endParaRPr>
          </a:p>
        </p:txBody>
      </p:sp>
      <p:sp>
        <p:nvSpPr>
          <p:cNvPr id="11" name="Pfeil: Chevron 10">
            <a:extLst>
              <a:ext uri="{FF2B5EF4-FFF2-40B4-BE49-F238E27FC236}">
                <a16:creationId xmlns:a16="http://schemas.microsoft.com/office/drawing/2014/main" id="{3202814C-F74F-AFCC-EBD1-3C3AA8213225}"/>
              </a:ext>
            </a:extLst>
          </p:cNvPr>
          <p:cNvSpPr/>
          <p:nvPr/>
        </p:nvSpPr>
        <p:spPr>
          <a:xfrm>
            <a:off x="7356849"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Results</a:t>
            </a:r>
            <a:endParaRPr lang="en-GB" sz="1200" dirty="0">
              <a:solidFill>
                <a:schemeClr val="dk1"/>
              </a:solidFill>
              <a:latin typeface="+mj-lt"/>
            </a:endParaRPr>
          </a:p>
        </p:txBody>
      </p:sp>
      <p:sp>
        <p:nvSpPr>
          <p:cNvPr id="12" name="Pfeil: Fünfeck 11">
            <a:extLst>
              <a:ext uri="{FF2B5EF4-FFF2-40B4-BE49-F238E27FC236}">
                <a16:creationId xmlns:a16="http://schemas.microsoft.com/office/drawing/2014/main" id="{13AA27A2-58AC-14CF-B9D3-9CEEFE6A56ED}"/>
              </a:ext>
            </a:extLst>
          </p:cNvPr>
          <p:cNvSpPr/>
          <p:nvPr/>
        </p:nvSpPr>
        <p:spPr>
          <a:xfrm>
            <a:off x="417918" y="152800"/>
            <a:ext cx="1440000" cy="198892"/>
          </a:xfrm>
          <a:prstGeom prst="homePlate">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Objective</a:t>
            </a:r>
          </a:p>
        </p:txBody>
      </p:sp>
      <p:sp>
        <p:nvSpPr>
          <p:cNvPr id="13" name="Pfeil: Chevron 12">
            <a:extLst>
              <a:ext uri="{FF2B5EF4-FFF2-40B4-BE49-F238E27FC236}">
                <a16:creationId xmlns:a16="http://schemas.microsoft.com/office/drawing/2014/main" id="{87FD48E6-D160-616B-9F41-3A90F40BEDB4}"/>
              </a:ext>
            </a:extLst>
          </p:cNvPr>
          <p:cNvSpPr/>
          <p:nvPr/>
        </p:nvSpPr>
        <p:spPr>
          <a:xfrm>
            <a:off x="4581276" y="152800"/>
            <a:ext cx="1440000" cy="198892"/>
          </a:xfrm>
          <a:prstGeom prst="chevron">
            <a:avLst/>
          </a:prstGeom>
          <a:solidFill>
            <a:srgbClr val="ECD4C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dk1"/>
                </a:solidFill>
                <a:latin typeface="+mj-lt"/>
                <a:sym typeface="Kanit Medium"/>
              </a:rPr>
              <a:t>Processing</a:t>
            </a:r>
            <a:endParaRPr lang="en-GB" sz="1200" b="1" dirty="0">
              <a:solidFill>
                <a:schemeClr val="dk1"/>
              </a:solidFill>
              <a:latin typeface="+mj-lt"/>
            </a:endParaRPr>
          </a:p>
        </p:txBody>
      </p:sp>
      <p:sp>
        <p:nvSpPr>
          <p:cNvPr id="14" name="Pfeil: Chevron 13">
            <a:extLst>
              <a:ext uri="{FF2B5EF4-FFF2-40B4-BE49-F238E27FC236}">
                <a16:creationId xmlns:a16="http://schemas.microsoft.com/office/drawing/2014/main" id="{19E64EB0-53B2-0075-171E-51ED2D25B350}"/>
              </a:ext>
            </a:extLst>
          </p:cNvPr>
          <p:cNvSpPr/>
          <p:nvPr/>
        </p:nvSpPr>
        <p:spPr>
          <a:xfrm>
            <a:off x="1805704"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Collection</a:t>
            </a:r>
            <a:r>
              <a:rPr lang="en-GB" sz="1200" dirty="0">
                <a:solidFill>
                  <a:schemeClr val="dk1"/>
                </a:solidFill>
                <a:latin typeface="+mj-lt"/>
              </a:rPr>
              <a:t> </a:t>
            </a:r>
          </a:p>
        </p:txBody>
      </p:sp>
      <p:sp>
        <p:nvSpPr>
          <p:cNvPr id="15" name="Pfeil: Chevron 14">
            <a:extLst>
              <a:ext uri="{FF2B5EF4-FFF2-40B4-BE49-F238E27FC236}">
                <a16:creationId xmlns:a16="http://schemas.microsoft.com/office/drawing/2014/main" id="{09AE25F5-B77F-A183-A741-CBE5DB4CABCA}"/>
              </a:ext>
            </a:extLst>
          </p:cNvPr>
          <p:cNvSpPr/>
          <p:nvPr/>
        </p:nvSpPr>
        <p:spPr>
          <a:xfrm>
            <a:off x="3193490" y="152800"/>
            <a:ext cx="1440000" cy="198892"/>
          </a:xfrm>
          <a:prstGeom prst="chevro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dk1"/>
                </a:solidFill>
                <a:latin typeface="+mj-lt"/>
                <a:sym typeface="Kanit Medium"/>
              </a:rPr>
              <a:t>Cleaning</a:t>
            </a:r>
            <a:endParaRPr lang="en-GB" sz="1200" dirty="0">
              <a:solidFill>
                <a:schemeClr val="dk1"/>
              </a:solidFill>
              <a:latin typeface="+mj-lt"/>
            </a:endParaRPr>
          </a:p>
        </p:txBody>
      </p:sp>
      <p:sp>
        <p:nvSpPr>
          <p:cNvPr id="2" name="Google Shape;1458;p32">
            <a:extLst>
              <a:ext uri="{FF2B5EF4-FFF2-40B4-BE49-F238E27FC236}">
                <a16:creationId xmlns:a16="http://schemas.microsoft.com/office/drawing/2014/main" id="{D0DF85D8-57A6-24F2-E6FC-239D222E25BC}"/>
              </a:ext>
            </a:extLst>
          </p:cNvPr>
          <p:cNvSpPr txBox="1">
            <a:spLocks/>
          </p:cNvSpPr>
          <p:nvPr/>
        </p:nvSpPr>
        <p:spPr>
          <a:xfrm>
            <a:off x="726625" y="22854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anit Medium"/>
              <a:buNone/>
              <a:defRPr sz="3500" b="0" i="0" u="none" strike="noStrike" cap="none">
                <a:solidFill>
                  <a:schemeClr val="dk1"/>
                </a:solidFill>
                <a:latin typeface="Kanit Medium"/>
                <a:ea typeface="Kanit Medium"/>
                <a:cs typeface="Kanit Medium"/>
                <a:sym typeface="Kanit Medium"/>
              </a:defRPr>
            </a:lvl1pPr>
            <a:lvl2pPr marR="0" lvl="1" algn="ctr" rtl="0">
              <a:lnSpc>
                <a:spcPct val="100000"/>
              </a:lnSpc>
              <a:spcBef>
                <a:spcPts val="0"/>
              </a:spcBef>
              <a:spcAft>
                <a:spcPts val="0"/>
              </a:spcAft>
              <a:buClr>
                <a:schemeClr val="dk1"/>
              </a:buClr>
              <a:buSzPts val="3500"/>
              <a:buFont typeface="Kanit Medium"/>
              <a:buNone/>
              <a:defRPr sz="3500" b="0" i="0" u="none" strike="noStrike" cap="none">
                <a:solidFill>
                  <a:schemeClr val="dk1"/>
                </a:solidFill>
                <a:latin typeface="Kanit Medium"/>
                <a:ea typeface="Kanit Medium"/>
                <a:cs typeface="Kanit Medium"/>
                <a:sym typeface="Kanit Medium"/>
              </a:defRPr>
            </a:lvl2pPr>
            <a:lvl3pPr marR="0" lvl="2" algn="ctr" rtl="0">
              <a:lnSpc>
                <a:spcPct val="100000"/>
              </a:lnSpc>
              <a:spcBef>
                <a:spcPts val="0"/>
              </a:spcBef>
              <a:spcAft>
                <a:spcPts val="0"/>
              </a:spcAft>
              <a:buClr>
                <a:schemeClr val="dk1"/>
              </a:buClr>
              <a:buSzPts val="3500"/>
              <a:buFont typeface="Kanit Medium"/>
              <a:buNone/>
              <a:defRPr sz="3500" b="0" i="0" u="none" strike="noStrike" cap="none">
                <a:solidFill>
                  <a:schemeClr val="dk1"/>
                </a:solidFill>
                <a:latin typeface="Kanit Medium"/>
                <a:ea typeface="Kanit Medium"/>
                <a:cs typeface="Kanit Medium"/>
                <a:sym typeface="Kanit Medium"/>
              </a:defRPr>
            </a:lvl3pPr>
            <a:lvl4pPr marR="0" lvl="3" algn="ctr" rtl="0">
              <a:lnSpc>
                <a:spcPct val="100000"/>
              </a:lnSpc>
              <a:spcBef>
                <a:spcPts val="0"/>
              </a:spcBef>
              <a:spcAft>
                <a:spcPts val="0"/>
              </a:spcAft>
              <a:buClr>
                <a:schemeClr val="dk1"/>
              </a:buClr>
              <a:buSzPts val="3500"/>
              <a:buFont typeface="Kanit Medium"/>
              <a:buNone/>
              <a:defRPr sz="3500" b="0" i="0" u="none" strike="noStrike" cap="none">
                <a:solidFill>
                  <a:schemeClr val="dk1"/>
                </a:solidFill>
                <a:latin typeface="Kanit Medium"/>
                <a:ea typeface="Kanit Medium"/>
                <a:cs typeface="Kanit Medium"/>
                <a:sym typeface="Kanit Medium"/>
              </a:defRPr>
            </a:lvl4pPr>
            <a:lvl5pPr marR="0" lvl="4" algn="ctr" rtl="0">
              <a:lnSpc>
                <a:spcPct val="100000"/>
              </a:lnSpc>
              <a:spcBef>
                <a:spcPts val="0"/>
              </a:spcBef>
              <a:spcAft>
                <a:spcPts val="0"/>
              </a:spcAft>
              <a:buClr>
                <a:schemeClr val="dk1"/>
              </a:buClr>
              <a:buSzPts val="3500"/>
              <a:buFont typeface="Kanit Medium"/>
              <a:buNone/>
              <a:defRPr sz="3500" b="0" i="0" u="none" strike="noStrike" cap="none">
                <a:solidFill>
                  <a:schemeClr val="dk1"/>
                </a:solidFill>
                <a:latin typeface="Kanit Medium"/>
                <a:ea typeface="Kanit Medium"/>
                <a:cs typeface="Kanit Medium"/>
                <a:sym typeface="Kanit Medium"/>
              </a:defRPr>
            </a:lvl5pPr>
            <a:lvl6pPr marR="0" lvl="5" algn="ctr" rtl="0">
              <a:lnSpc>
                <a:spcPct val="100000"/>
              </a:lnSpc>
              <a:spcBef>
                <a:spcPts val="0"/>
              </a:spcBef>
              <a:spcAft>
                <a:spcPts val="0"/>
              </a:spcAft>
              <a:buClr>
                <a:schemeClr val="dk1"/>
              </a:buClr>
              <a:buSzPts val="3500"/>
              <a:buFont typeface="Kanit Medium"/>
              <a:buNone/>
              <a:defRPr sz="3500" b="0" i="0" u="none" strike="noStrike" cap="none">
                <a:solidFill>
                  <a:schemeClr val="dk1"/>
                </a:solidFill>
                <a:latin typeface="Kanit Medium"/>
                <a:ea typeface="Kanit Medium"/>
                <a:cs typeface="Kanit Medium"/>
                <a:sym typeface="Kanit Medium"/>
              </a:defRPr>
            </a:lvl6pPr>
            <a:lvl7pPr marR="0" lvl="6" algn="ctr" rtl="0">
              <a:lnSpc>
                <a:spcPct val="100000"/>
              </a:lnSpc>
              <a:spcBef>
                <a:spcPts val="0"/>
              </a:spcBef>
              <a:spcAft>
                <a:spcPts val="0"/>
              </a:spcAft>
              <a:buClr>
                <a:schemeClr val="dk1"/>
              </a:buClr>
              <a:buSzPts val="3500"/>
              <a:buFont typeface="Kanit Medium"/>
              <a:buNone/>
              <a:defRPr sz="3500" b="0" i="0" u="none" strike="noStrike" cap="none">
                <a:solidFill>
                  <a:schemeClr val="dk1"/>
                </a:solidFill>
                <a:latin typeface="Kanit Medium"/>
                <a:ea typeface="Kanit Medium"/>
                <a:cs typeface="Kanit Medium"/>
                <a:sym typeface="Kanit Medium"/>
              </a:defRPr>
            </a:lvl7pPr>
            <a:lvl8pPr marR="0" lvl="7" algn="ctr" rtl="0">
              <a:lnSpc>
                <a:spcPct val="100000"/>
              </a:lnSpc>
              <a:spcBef>
                <a:spcPts val="0"/>
              </a:spcBef>
              <a:spcAft>
                <a:spcPts val="0"/>
              </a:spcAft>
              <a:buClr>
                <a:schemeClr val="dk1"/>
              </a:buClr>
              <a:buSzPts val="3500"/>
              <a:buFont typeface="Kanit Medium"/>
              <a:buNone/>
              <a:defRPr sz="3500" b="0" i="0" u="none" strike="noStrike" cap="none">
                <a:solidFill>
                  <a:schemeClr val="dk1"/>
                </a:solidFill>
                <a:latin typeface="Kanit Medium"/>
                <a:ea typeface="Kanit Medium"/>
                <a:cs typeface="Kanit Medium"/>
                <a:sym typeface="Kanit Medium"/>
              </a:defRPr>
            </a:lvl8pPr>
            <a:lvl9pPr marR="0" lvl="8" algn="ctr" rtl="0">
              <a:lnSpc>
                <a:spcPct val="100000"/>
              </a:lnSpc>
              <a:spcBef>
                <a:spcPts val="0"/>
              </a:spcBef>
              <a:spcAft>
                <a:spcPts val="0"/>
              </a:spcAft>
              <a:buClr>
                <a:schemeClr val="dk1"/>
              </a:buClr>
              <a:buSzPts val="3500"/>
              <a:buFont typeface="Kanit Medium"/>
              <a:buNone/>
              <a:defRPr sz="3500" b="0" i="0" u="none" strike="noStrike" cap="none">
                <a:solidFill>
                  <a:schemeClr val="dk1"/>
                </a:solidFill>
                <a:latin typeface="Kanit Medium"/>
                <a:ea typeface="Kanit Medium"/>
                <a:cs typeface="Kanit Medium"/>
                <a:sym typeface="Kanit Medium"/>
              </a:defRPr>
            </a:lvl9pPr>
          </a:lstStyle>
          <a:p>
            <a:r>
              <a:rPr lang="de-DE" dirty="0" err="1">
                <a:latin typeface="+mj-lt"/>
              </a:rPr>
              <a:t>Transforming</a:t>
            </a:r>
            <a:r>
              <a:rPr lang="de-DE" dirty="0">
                <a:latin typeface="+mj-lt"/>
              </a:rPr>
              <a:t>, </a:t>
            </a:r>
            <a:r>
              <a:rPr lang="de-DE" dirty="0" err="1">
                <a:latin typeface="+mj-lt"/>
              </a:rPr>
              <a:t>Scaling</a:t>
            </a:r>
            <a:r>
              <a:rPr lang="de-DE" dirty="0">
                <a:latin typeface="+mj-lt"/>
              </a:rPr>
              <a:t> and Sampling</a:t>
            </a:r>
          </a:p>
        </p:txBody>
      </p:sp>
      <p:sp>
        <p:nvSpPr>
          <p:cNvPr id="3" name="Google Shape;1345;p29">
            <a:extLst>
              <a:ext uri="{FF2B5EF4-FFF2-40B4-BE49-F238E27FC236}">
                <a16:creationId xmlns:a16="http://schemas.microsoft.com/office/drawing/2014/main" id="{8282CE63-BDC9-6112-F86A-AC2B0BACF4C0}"/>
              </a:ext>
            </a:extLst>
          </p:cNvPr>
          <p:cNvSpPr txBox="1">
            <a:spLocks/>
          </p:cNvSpPr>
          <p:nvPr/>
        </p:nvSpPr>
        <p:spPr>
          <a:xfrm>
            <a:off x="713375" y="2881079"/>
            <a:ext cx="7204506" cy="1676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Work Sans"/>
              <a:buChar char="●"/>
              <a:defRPr sz="1200" b="0" i="0" u="none" strike="noStrike" cap="none">
                <a:solidFill>
                  <a:schemeClr val="dk1"/>
                </a:solidFill>
                <a:latin typeface="Work Sans"/>
                <a:ea typeface="Work Sans"/>
                <a:cs typeface="Work Sans"/>
                <a:sym typeface="Work Sans"/>
              </a:defRPr>
            </a:lvl1pPr>
            <a:lvl2pPr marL="914400" marR="0" lvl="1"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Work Sans"/>
                <a:ea typeface="Work Sans"/>
                <a:cs typeface="Work Sans"/>
                <a:sym typeface="Work Sans"/>
              </a:defRPr>
            </a:lvl2pPr>
            <a:lvl3pPr marL="1371600" marR="0" lvl="2"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Work Sans"/>
                <a:ea typeface="Work Sans"/>
                <a:cs typeface="Work Sans"/>
                <a:sym typeface="Work Sans"/>
              </a:defRPr>
            </a:lvl3pPr>
            <a:lvl4pPr marL="1828800" marR="0" lvl="3"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Work Sans"/>
                <a:ea typeface="Work Sans"/>
                <a:cs typeface="Work Sans"/>
                <a:sym typeface="Work Sans"/>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Work Sans"/>
                <a:ea typeface="Work Sans"/>
                <a:cs typeface="Work Sans"/>
                <a:sym typeface="Work Sans"/>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Work Sans"/>
                <a:ea typeface="Work Sans"/>
                <a:cs typeface="Work Sans"/>
                <a:sym typeface="Work Sans"/>
              </a:defRPr>
            </a:lvl6pPr>
            <a:lvl7pPr marL="3200400" marR="0" lvl="6"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Work Sans"/>
                <a:ea typeface="Work Sans"/>
                <a:cs typeface="Work Sans"/>
                <a:sym typeface="Work Sans"/>
              </a:defRPr>
            </a:lvl7pPr>
            <a:lvl8pPr marL="3657600" marR="0" lvl="7"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Work Sans"/>
                <a:ea typeface="Work Sans"/>
                <a:cs typeface="Work Sans"/>
                <a:sym typeface="Work Sans"/>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Work Sans"/>
                <a:ea typeface="Work Sans"/>
                <a:cs typeface="Work Sans"/>
                <a:sym typeface="Work Sans"/>
              </a:defRPr>
            </a:lvl9pPr>
          </a:lstStyle>
          <a:p>
            <a:r>
              <a:rPr lang="de-DE" dirty="0">
                <a:latin typeface="+mj-lt"/>
              </a:rPr>
              <a:t>Power Transformer </a:t>
            </a:r>
          </a:p>
          <a:p>
            <a:pPr marL="152400" indent="0">
              <a:buNone/>
            </a:pPr>
            <a:r>
              <a:rPr lang="de-DE" dirty="0">
                <a:latin typeface="+mj-lt"/>
              </a:rPr>
              <a:t> </a:t>
            </a:r>
          </a:p>
          <a:p>
            <a:r>
              <a:rPr lang="de-DE" dirty="0">
                <a:latin typeface="+mj-lt"/>
              </a:rPr>
              <a:t>Min Max </a:t>
            </a:r>
            <a:r>
              <a:rPr lang="de-DE" dirty="0" err="1">
                <a:latin typeface="+mj-lt"/>
              </a:rPr>
              <a:t>Scaler</a:t>
            </a:r>
            <a:r>
              <a:rPr lang="de-DE" dirty="0">
                <a:latin typeface="+mj-lt"/>
              </a:rPr>
              <a:t> </a:t>
            </a:r>
            <a:r>
              <a:rPr lang="de-DE" dirty="0" err="1">
                <a:latin typeface="+mj-lt"/>
              </a:rPr>
              <a:t>for</a:t>
            </a:r>
            <a:r>
              <a:rPr lang="de-DE" dirty="0">
                <a:latin typeface="+mj-lt"/>
              </a:rPr>
              <a:t> X</a:t>
            </a:r>
          </a:p>
          <a:p>
            <a:endParaRPr lang="de-DE" dirty="0">
              <a:latin typeface="+mj-lt"/>
            </a:endParaRPr>
          </a:p>
          <a:p>
            <a:r>
              <a:rPr lang="de-DE" dirty="0">
                <a:latin typeface="+mj-lt"/>
              </a:rPr>
              <a:t>My </a:t>
            </a:r>
            <a:r>
              <a:rPr lang="de-DE" dirty="0" err="1">
                <a:latin typeface="+mj-lt"/>
              </a:rPr>
              <a:t>target</a:t>
            </a:r>
            <a:r>
              <a:rPr lang="de-DE" dirty="0">
                <a:latin typeface="+mj-lt"/>
              </a:rPr>
              <a:t> </a:t>
            </a:r>
            <a:r>
              <a:rPr lang="de-DE" dirty="0" err="1">
                <a:latin typeface="+mj-lt"/>
              </a:rPr>
              <a:t>is</a:t>
            </a:r>
            <a:r>
              <a:rPr lang="de-DE" dirty="0">
                <a:latin typeface="+mj-lt"/>
              </a:rPr>
              <a:t> </a:t>
            </a:r>
            <a:r>
              <a:rPr lang="de-DE" dirty="0" err="1">
                <a:latin typeface="+mj-lt"/>
              </a:rPr>
              <a:t>allready</a:t>
            </a:r>
            <a:r>
              <a:rPr lang="de-DE" dirty="0">
                <a:latin typeface="+mj-lt"/>
              </a:rPr>
              <a:t> in a </a:t>
            </a:r>
            <a:r>
              <a:rPr lang="de-DE" dirty="0" err="1">
                <a:latin typeface="+mj-lt"/>
              </a:rPr>
              <a:t>range</a:t>
            </a:r>
            <a:r>
              <a:rPr lang="de-DE" dirty="0">
                <a:latin typeface="+mj-lt"/>
              </a:rPr>
              <a:t> </a:t>
            </a:r>
            <a:r>
              <a:rPr lang="de-DE" dirty="0" err="1">
                <a:latin typeface="+mj-lt"/>
              </a:rPr>
              <a:t>between</a:t>
            </a:r>
            <a:r>
              <a:rPr lang="de-DE" dirty="0">
                <a:latin typeface="+mj-lt"/>
              </a:rPr>
              <a:t> 0 and 1</a:t>
            </a:r>
          </a:p>
          <a:p>
            <a:endParaRPr lang="de-DE" dirty="0">
              <a:latin typeface="+mj-lt"/>
            </a:endParaRPr>
          </a:p>
          <a:p>
            <a:r>
              <a:rPr lang="de-DE" dirty="0">
                <a:latin typeface="+mj-lt"/>
              </a:rPr>
              <a:t>Class Imbalance: Train-Set = 0.045 Test-Set = 0.044 -&gt; So I </a:t>
            </a:r>
            <a:r>
              <a:rPr lang="de-DE" dirty="0" err="1">
                <a:latin typeface="+mj-lt"/>
              </a:rPr>
              <a:t>did</a:t>
            </a:r>
            <a:r>
              <a:rPr lang="de-DE" dirty="0">
                <a:latin typeface="+mj-lt"/>
              </a:rPr>
              <a:t> not </a:t>
            </a:r>
            <a:r>
              <a:rPr lang="de-DE" dirty="0" err="1">
                <a:latin typeface="+mj-lt"/>
              </a:rPr>
              <a:t>use</a:t>
            </a:r>
            <a:r>
              <a:rPr lang="de-DE" dirty="0">
                <a:latin typeface="+mj-lt"/>
              </a:rPr>
              <a:t> </a:t>
            </a:r>
            <a:r>
              <a:rPr lang="de-DE" dirty="0" err="1">
                <a:latin typeface="+mj-lt"/>
              </a:rPr>
              <a:t>any</a:t>
            </a:r>
            <a:r>
              <a:rPr lang="de-DE" dirty="0">
                <a:latin typeface="+mj-lt"/>
              </a:rPr>
              <a:t> </a:t>
            </a:r>
            <a:r>
              <a:rPr lang="de-DE" dirty="0" err="1">
                <a:latin typeface="+mj-lt"/>
              </a:rPr>
              <a:t>sampling</a:t>
            </a:r>
            <a:r>
              <a:rPr lang="de-DE" dirty="0">
                <a:latin typeface="+mj-lt"/>
              </a:rPr>
              <a:t> </a:t>
            </a:r>
            <a:r>
              <a:rPr lang="de-DE" dirty="0" err="1">
                <a:latin typeface="+mj-lt"/>
              </a:rPr>
              <a:t>method</a:t>
            </a:r>
            <a:r>
              <a:rPr lang="de-DE" dirty="0">
                <a:latin typeface="+mj-lt"/>
              </a:rPr>
              <a:t> </a:t>
            </a:r>
          </a:p>
          <a:p>
            <a:endParaRPr lang="de-DE" dirty="0">
              <a:latin typeface="+mj-lt"/>
            </a:endParaRPr>
          </a:p>
          <a:p>
            <a:endParaRPr lang="de-DE" dirty="0">
              <a:latin typeface="+mj-lt"/>
            </a:endParaRPr>
          </a:p>
          <a:p>
            <a:endParaRPr lang="de-DE" dirty="0">
              <a:latin typeface="+mj-lt"/>
            </a:endParaRPr>
          </a:p>
          <a:p>
            <a:pPr>
              <a:buFont typeface="Courier New" panose="02070309020205020404" pitchFamily="49" charset="0"/>
              <a:buChar char="o"/>
            </a:pPr>
            <a:endParaRPr lang="de-DE" dirty="0">
              <a:latin typeface="+mj-lt"/>
            </a:endParaRPr>
          </a:p>
          <a:p>
            <a:endParaRPr lang="de-DE" dirty="0">
              <a:latin typeface="+mj-lt"/>
            </a:endParaRPr>
          </a:p>
          <a:p>
            <a:endParaRPr lang="de-DE" dirty="0">
              <a:latin typeface="+mj-lt"/>
            </a:endParaRPr>
          </a:p>
          <a:p>
            <a:pPr lvl="1" algn="l">
              <a:buFont typeface="Nunito Light"/>
              <a:buChar char="●"/>
            </a:pPr>
            <a:endParaRPr lang="de-DE" dirty="0">
              <a:latin typeface="+mj-lt"/>
            </a:endParaRPr>
          </a:p>
          <a:p>
            <a:endParaRPr lang="de-DE" dirty="0">
              <a:latin typeface="+mj-lt"/>
            </a:endParaRPr>
          </a:p>
          <a:p>
            <a:endParaRPr lang="de-DE" dirty="0">
              <a:latin typeface="+mj-lt"/>
            </a:endParaRPr>
          </a:p>
        </p:txBody>
      </p:sp>
    </p:spTree>
    <p:extLst>
      <p:ext uri="{BB962C8B-B14F-4D97-AF65-F5344CB8AC3E}">
        <p14:creationId xmlns:p14="http://schemas.microsoft.com/office/powerpoint/2010/main" val="2838367612"/>
      </p:ext>
    </p:extLst>
  </p:cSld>
  <p:clrMapOvr>
    <a:masterClrMapping/>
  </p:clrMapOvr>
</p:sld>
</file>

<file path=ppt/theme/theme1.xml><?xml version="1.0" encoding="utf-8"?>
<a:theme xmlns:a="http://schemas.openxmlformats.org/drawingml/2006/main" name="Investing in the Stock Market Pitch Deck by Slidesgo">
  <a:themeElements>
    <a:clrScheme name="Simple Light">
      <a:dk1>
        <a:srgbClr val="7C4E1C"/>
      </a:dk1>
      <a:lt1>
        <a:srgbClr val="FFFCF7"/>
      </a:lt1>
      <a:dk2>
        <a:srgbClr val="CA871E"/>
      </a:dk2>
      <a:lt2>
        <a:srgbClr val="ECD4C0"/>
      </a:lt2>
      <a:accent1>
        <a:srgbClr val="C3B5A7"/>
      </a:accent1>
      <a:accent2>
        <a:srgbClr val="FFFFFF"/>
      </a:accent2>
      <a:accent3>
        <a:srgbClr val="FFFFFF"/>
      </a:accent3>
      <a:accent4>
        <a:srgbClr val="FFFFFF"/>
      </a:accent4>
      <a:accent5>
        <a:srgbClr val="FFFFFF"/>
      </a:accent5>
      <a:accent6>
        <a:srgbClr val="FFFFFF"/>
      </a:accent6>
      <a:hlink>
        <a:srgbClr val="7C4E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1497</Words>
  <Application>Microsoft Office PowerPoint</Application>
  <PresentationFormat>Bildschirmpräsentation (16:9)</PresentationFormat>
  <Paragraphs>369</Paragraphs>
  <Slides>15</Slides>
  <Notes>15</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15</vt:i4>
      </vt:variant>
    </vt:vector>
  </HeadingPairs>
  <TitlesOfParts>
    <vt:vector size="22" baseType="lpstr">
      <vt:lpstr>Work Sans</vt:lpstr>
      <vt:lpstr>Kanit Medium</vt:lpstr>
      <vt:lpstr>Raleway</vt:lpstr>
      <vt:lpstr>Courier New</vt:lpstr>
      <vt:lpstr>Arial</vt:lpstr>
      <vt:lpstr>Nunito Light</vt:lpstr>
      <vt:lpstr>Investing in the Stock Market Pitch Deck by Slidesgo</vt:lpstr>
      <vt:lpstr>Predicting the direction of the DAX  by using indicators</vt:lpstr>
      <vt:lpstr>1</vt:lpstr>
      <vt:lpstr>Objective</vt:lpstr>
      <vt:lpstr>How does the data of a stock market look?</vt:lpstr>
      <vt:lpstr>How is the DAX calculated?</vt:lpstr>
      <vt:lpstr>Data Collection</vt:lpstr>
      <vt:lpstr>Indicators</vt:lpstr>
      <vt:lpstr>Time Dependency</vt:lpstr>
      <vt:lpstr>Feature Selection</vt:lpstr>
      <vt:lpstr>X-y Split</vt:lpstr>
      <vt:lpstr>Logistic - Regression</vt:lpstr>
      <vt:lpstr>Random Forest with GridSearchCV </vt:lpstr>
      <vt:lpstr>Neural Network</vt:lpstr>
      <vt:lpstr>Final Results &amp; Conclusions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Investing in the Stock Market Pitch Deck</dc:title>
  <dc:creator>Patrick Schütten</dc:creator>
  <cp:lastModifiedBy>Patrick Schütten</cp:lastModifiedBy>
  <cp:revision>35</cp:revision>
  <dcterms:modified xsi:type="dcterms:W3CDTF">2024-02-12T12:51:20Z</dcterms:modified>
</cp:coreProperties>
</file>