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 Deca Medium"/>
      <p:regular r:id="rId18"/>
      <p:bold r:id="rId19"/>
    </p:embeddedFont>
    <p:embeddedFont>
      <p:font typeface="Metrophobic"/>
      <p:regular r:id="rId20"/>
    </p:embeddedFont>
    <p:embeddedFont>
      <p:font typeface="Lexend Dec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trophobic-regular.fntdata"/><Relationship Id="rId11" Type="http://schemas.openxmlformats.org/officeDocument/2006/relationships/slide" Target="slides/slide7.xml"/><Relationship Id="rId22" Type="http://schemas.openxmlformats.org/officeDocument/2006/relationships/font" Target="fonts/LexendDeca-bold.fntdata"/><Relationship Id="rId10" Type="http://schemas.openxmlformats.org/officeDocument/2006/relationships/slide" Target="slides/slide6.xml"/><Relationship Id="rId21" Type="http://schemas.openxmlformats.org/officeDocument/2006/relationships/font" Target="fonts/LexendDec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LexendDecaMedium-bold.fntdata"/><Relationship Id="rId6" Type="http://schemas.openxmlformats.org/officeDocument/2006/relationships/slide" Target="slides/slide2.xml"/><Relationship Id="rId18" Type="http://schemas.openxmlformats.org/officeDocument/2006/relationships/font" Target="fonts/LexendDeca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a27d40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a27d40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 website </a:t>
            </a:r>
            <a:r>
              <a:rPr lang="en"/>
              <a:t>recommend</a:t>
            </a:r>
            <a:r>
              <a:rPr lang="en"/>
              <a:t> bands, not songs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growth = </a:t>
            </a:r>
            <a:r>
              <a:rPr lang="en"/>
              <a:t>revenue (ads)</a:t>
            </a:r>
            <a:r>
              <a:rPr lang="en"/>
              <a:t> and </a:t>
            </a:r>
            <a:r>
              <a:rPr lang="en"/>
              <a:t>partnerships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e39632b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e39632b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 website recommend bands, not songs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growth = revenue (ads) and partnerships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e39632ba3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e39632ba3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 website recommend bands, not songs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growth = revenue (ads) and partnerships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e7b1f62d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e7b1f62d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e7b1f6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e7b1f6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e39632ba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e39632ba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ae7b1f62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ae7b1f62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e7b1f62d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e7b1f62d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subTitle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3" type="subTitle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subTitle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subTitle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7" type="subTitle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9" type="title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SECTION_TITLE_AND_DESCRIPTION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650550" y="1152475"/>
            <a:ext cx="6773400" cy="1133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3351350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3351350" y="135582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3" type="subTitle"/>
          </p:nvPr>
        </p:nvSpPr>
        <p:spPr>
          <a:xfrm>
            <a:off x="3351350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4" type="subTitle"/>
          </p:nvPr>
        </p:nvSpPr>
        <p:spPr>
          <a:xfrm>
            <a:off x="3351350" y="2426900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5" type="subTitle"/>
          </p:nvPr>
        </p:nvSpPr>
        <p:spPr>
          <a:xfrm>
            <a:off x="3351350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6" type="subTitle"/>
          </p:nvPr>
        </p:nvSpPr>
        <p:spPr>
          <a:xfrm>
            <a:off x="3351350" y="3497975"/>
            <a:ext cx="19656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633000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subTitle"/>
          </p:nvPr>
        </p:nvSpPr>
        <p:spPr>
          <a:xfrm>
            <a:off x="2633001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3" type="subTitle"/>
          </p:nvPr>
        </p:nvSpPr>
        <p:spPr>
          <a:xfrm>
            <a:off x="6171999" y="195995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6172000" y="157485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2633000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2633001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6171999" y="3610100"/>
            <a:ext cx="2252100" cy="56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172000" y="3225000"/>
            <a:ext cx="1406400" cy="41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02730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602730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3" type="subTitle"/>
          </p:nvPr>
        </p:nvSpPr>
        <p:spPr>
          <a:xfrm>
            <a:off x="602730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4" type="subTitle"/>
          </p:nvPr>
        </p:nvSpPr>
        <p:spPr>
          <a:xfrm>
            <a:off x="602730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5" type="subTitle"/>
          </p:nvPr>
        </p:nvSpPr>
        <p:spPr>
          <a:xfrm>
            <a:off x="602730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6" type="subTitle"/>
          </p:nvPr>
        </p:nvSpPr>
        <p:spPr>
          <a:xfrm>
            <a:off x="602730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7" type="subTitle"/>
          </p:nvPr>
        </p:nvSpPr>
        <p:spPr>
          <a:xfrm>
            <a:off x="2419150" y="17096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8" type="subTitle"/>
          </p:nvPr>
        </p:nvSpPr>
        <p:spPr>
          <a:xfrm>
            <a:off x="2419150" y="13558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9" type="subTitle"/>
          </p:nvPr>
        </p:nvSpPr>
        <p:spPr>
          <a:xfrm>
            <a:off x="2419150" y="274037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3" type="subTitle"/>
          </p:nvPr>
        </p:nvSpPr>
        <p:spPr>
          <a:xfrm>
            <a:off x="2419150" y="238657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4" type="subTitle"/>
          </p:nvPr>
        </p:nvSpPr>
        <p:spPr>
          <a:xfrm>
            <a:off x="2419150" y="3771125"/>
            <a:ext cx="23967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5" type="subTitle"/>
          </p:nvPr>
        </p:nvSpPr>
        <p:spPr>
          <a:xfrm>
            <a:off x="2419150" y="3417322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ONLY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347813" y="170962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4347821" y="135582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4347813" y="2780700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4347821" y="2426900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4347813" y="3851775"/>
            <a:ext cx="3753600" cy="50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4347821" y="3497975"/>
            <a:ext cx="16560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37" name="Google Shape;137;p20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hasCustomPrompt="1" idx="7" type="title"/>
          </p:nvPr>
        </p:nvSpPr>
        <p:spPr>
          <a:xfrm>
            <a:off x="1848738" y="1395650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20"/>
          <p:cNvSpPr txBox="1"/>
          <p:nvPr>
            <p:ph hasCustomPrompt="1" idx="8" type="title"/>
          </p:nvPr>
        </p:nvSpPr>
        <p:spPr>
          <a:xfrm>
            <a:off x="1848738" y="2452638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 txBox="1"/>
          <p:nvPr>
            <p:ph hasCustomPrompt="1" idx="9" type="title"/>
          </p:nvPr>
        </p:nvSpPr>
        <p:spPr>
          <a:xfrm>
            <a:off x="1848738" y="3509625"/>
            <a:ext cx="2259300" cy="509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20942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subTitle"/>
          </p:nvPr>
        </p:nvSpPr>
        <p:spPr>
          <a:xfrm>
            <a:off x="20942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3" type="subTitle"/>
          </p:nvPr>
        </p:nvSpPr>
        <p:spPr>
          <a:xfrm>
            <a:off x="5717021" y="15768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7021" y="12562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5" type="subTitle"/>
          </p:nvPr>
        </p:nvSpPr>
        <p:spPr>
          <a:xfrm>
            <a:off x="20942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20942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7" type="subTitle"/>
          </p:nvPr>
        </p:nvSpPr>
        <p:spPr>
          <a:xfrm>
            <a:off x="5717021" y="22724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8" type="subTitle"/>
          </p:nvPr>
        </p:nvSpPr>
        <p:spPr>
          <a:xfrm>
            <a:off x="5717021" y="19518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9" type="subTitle"/>
          </p:nvPr>
        </p:nvSpPr>
        <p:spPr>
          <a:xfrm>
            <a:off x="20942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3" type="subTitle"/>
          </p:nvPr>
        </p:nvSpPr>
        <p:spPr>
          <a:xfrm>
            <a:off x="20942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4" type="subTitle"/>
          </p:nvPr>
        </p:nvSpPr>
        <p:spPr>
          <a:xfrm>
            <a:off x="5717021" y="29680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5" type="subTitle"/>
          </p:nvPr>
        </p:nvSpPr>
        <p:spPr>
          <a:xfrm>
            <a:off x="5717021" y="26474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6" type="subTitle"/>
          </p:nvPr>
        </p:nvSpPr>
        <p:spPr>
          <a:xfrm>
            <a:off x="20942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7" type="subTitle"/>
          </p:nvPr>
        </p:nvSpPr>
        <p:spPr>
          <a:xfrm>
            <a:off x="20942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8" type="subTitle"/>
          </p:nvPr>
        </p:nvSpPr>
        <p:spPr>
          <a:xfrm>
            <a:off x="5717021" y="3663689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9" type="subTitle"/>
          </p:nvPr>
        </p:nvSpPr>
        <p:spPr>
          <a:xfrm>
            <a:off x="5717021" y="33430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20" type="subTitle"/>
          </p:nvPr>
        </p:nvSpPr>
        <p:spPr>
          <a:xfrm>
            <a:off x="20942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21" type="subTitle"/>
          </p:nvPr>
        </p:nvSpPr>
        <p:spPr>
          <a:xfrm>
            <a:off x="20942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22" type="subTitle"/>
          </p:nvPr>
        </p:nvSpPr>
        <p:spPr>
          <a:xfrm>
            <a:off x="5717021" y="4359290"/>
            <a:ext cx="2396700" cy="270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3" type="subTitle"/>
          </p:nvPr>
        </p:nvSpPr>
        <p:spPr>
          <a:xfrm>
            <a:off x="5717021" y="4038670"/>
            <a:ext cx="2396700" cy="30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hasCustomPrompt="1" idx="24" type="title"/>
          </p:nvPr>
        </p:nvSpPr>
        <p:spPr>
          <a:xfrm>
            <a:off x="112597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1"/>
          <p:cNvSpPr txBox="1"/>
          <p:nvPr>
            <p:ph hasCustomPrompt="1" idx="25" type="title"/>
          </p:nvPr>
        </p:nvSpPr>
        <p:spPr>
          <a:xfrm>
            <a:off x="112597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hasCustomPrompt="1" idx="26" type="title"/>
          </p:nvPr>
        </p:nvSpPr>
        <p:spPr>
          <a:xfrm>
            <a:off x="112597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1"/>
          <p:cNvSpPr txBox="1"/>
          <p:nvPr>
            <p:ph hasCustomPrompt="1" idx="27" type="title"/>
          </p:nvPr>
        </p:nvSpPr>
        <p:spPr>
          <a:xfrm>
            <a:off x="112597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hasCustomPrompt="1" idx="28" type="title"/>
          </p:nvPr>
        </p:nvSpPr>
        <p:spPr>
          <a:xfrm>
            <a:off x="112597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hasCustomPrompt="1" idx="29" type="title"/>
          </p:nvPr>
        </p:nvSpPr>
        <p:spPr>
          <a:xfrm>
            <a:off x="4755221" y="133170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1"/>
          <p:cNvSpPr txBox="1"/>
          <p:nvPr>
            <p:ph hasCustomPrompt="1" idx="30" type="title"/>
          </p:nvPr>
        </p:nvSpPr>
        <p:spPr>
          <a:xfrm>
            <a:off x="4755221" y="2027638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21"/>
          <p:cNvSpPr txBox="1"/>
          <p:nvPr>
            <p:ph hasCustomPrompt="1" idx="31" type="title"/>
          </p:nvPr>
        </p:nvSpPr>
        <p:spPr>
          <a:xfrm>
            <a:off x="4755221" y="2723575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3" name="Google Shape;173;p21"/>
          <p:cNvSpPr txBox="1"/>
          <p:nvPr>
            <p:ph hasCustomPrompt="1" idx="32" type="title"/>
          </p:nvPr>
        </p:nvSpPr>
        <p:spPr>
          <a:xfrm>
            <a:off x="4755221" y="3419513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1"/>
          <p:cNvSpPr txBox="1"/>
          <p:nvPr>
            <p:ph hasCustomPrompt="1" idx="33" type="title"/>
          </p:nvPr>
        </p:nvSpPr>
        <p:spPr>
          <a:xfrm>
            <a:off x="4755221" y="4115450"/>
            <a:ext cx="961800" cy="439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50550" y="1152475"/>
            <a:ext cx="67734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fmla="val 38579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fmla="val 7484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fmla="val 2036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cclaimedmusic.net/070731/1948-02s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://127.0.0.1:500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ctrTitle"/>
          </p:nvPr>
        </p:nvSpPr>
        <p:spPr>
          <a:xfrm>
            <a:off x="2298950" y="2090188"/>
            <a:ext cx="6102300" cy="556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Song </a:t>
            </a:r>
            <a:r>
              <a:rPr lang="en" sz="2900"/>
              <a:t>recommender</a:t>
            </a:r>
            <a:endParaRPr sz="4500"/>
          </a:p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902225" y="4069575"/>
            <a:ext cx="887400" cy="316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Gnod</a:t>
            </a:r>
            <a:endParaRPr b="1"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195" name="Google Shape;195;p25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74600" y="4214503"/>
              <a:ext cx="646900" cy="38915"/>
            </a:xfrm>
            <a:custGeom>
              <a:rect b="b" l="l" r="r" t="t"/>
              <a:pathLst>
                <a:path extrusionOk="0" h="680" w="11304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519857" y="415493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564265" y="4199395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0" name="Google Shape;200;p25"/>
            <p:cNvSpPr/>
            <p:nvPr/>
          </p:nvSpPr>
          <p:spPr>
            <a:xfrm>
              <a:off x="2821234" y="3986650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003288" y="4154642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084404" y="4154642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455209" y="4097008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57397" y="4199776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606281" y="4199776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402125" y="4097008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11679" y="4199776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504268" y="4199776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0" name="Google Shape;210;p2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5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14" name="Google Shape;214;p2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25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5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1" name="Google Shape;221;p2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25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1" name="Google Shape;231;p25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2" name="Google Shape;232;p25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5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25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35" name="Google Shape;235;p25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7" name="Google Shape;237;p25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1379975" y="1151375"/>
            <a:ext cx="70440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●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Goals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○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Expand and improve music 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recommendation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 for the user 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○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Recommend songs (not only bands)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○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Increase website traffic in order to promote company growth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●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Desired outcome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○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The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 user inputs a song from one “group” and the output is recommendations of songs from that same “group”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●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Outcome workflow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○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With the users input, the program will analyse it and predict: 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■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Songs that are actually similar to the ones they picked from an acoustic point of view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■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Songs that are popular around the world right now, independently from their tastes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245" name="Google Shape;245;p26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46" name="Google Shape;246;p2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1" name="Google Shape;251;p2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53" name="Google Shape;253;p2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2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57" name="Google Shape;257;p2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61" name="Google Shape;261;p2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9" name="Google Shape;269;p2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pSp>
        <p:nvGrpSpPr>
          <p:cNvPr id="276" name="Google Shape;276;p27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77" name="Google Shape;277;p27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2" name="Google Shape;282;p27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84" name="Google Shape;284;p27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27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88" name="Google Shape;288;p27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27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92" name="Google Shape;292;p27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7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0" name="Google Shape;300;p27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27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27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7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305" name="Google Shape;305;p27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Add the user input song to the cluster it belongs and 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recommend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a similar song 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7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7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311" name="Google Shape;311;p2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Create clusters based on the songs audio features </a:t>
              </a:r>
              <a:endParaRPr b="1" sz="800">
                <a:solidFill>
                  <a:schemeClr val="lt1"/>
                </a:solidFill>
              </a:endParaRPr>
            </a:p>
          </p:txBody>
        </p:sp>
      </p:grpSp>
      <p:sp>
        <p:nvSpPr>
          <p:cNvPr id="315" name="Google Shape;315;p27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317" name="Google Shape;317;p2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Collect a mix of songs with different features (genre, audio, etc) not considered popular at the moment 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7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7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323" name="Google Shape;323;p27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Collect the current popular songs 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1380050" y="1572400"/>
            <a:ext cx="70440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-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As current hot songs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-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T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he Billboard top 100 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-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As not so hot songs: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-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A </a:t>
            </a:r>
            <a:r>
              <a:rPr b="1" lang="en" u="sng">
                <a:solidFill>
                  <a:schemeClr val="hlink"/>
                </a:solidFill>
                <a:latin typeface="Metrophobic"/>
                <a:ea typeface="Metrophobic"/>
                <a:cs typeface="Metrophobic"/>
                <a:sym typeface="Metrophobic"/>
                <a:hlinkClick r:id="rId3"/>
              </a:rPr>
              <a:t>website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 with the 3000 most popular songs of all time 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-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Spotify API to collect the songs information and audio features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trophobic"/>
              <a:buChar char="-"/>
            </a:pP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Clustering based on the audio features in order to 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recommend</a:t>
            </a:r>
            <a:r>
              <a:rPr b="1" lang="en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 a similar song</a:t>
            </a:r>
            <a:endParaRPr b="1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3" name="Google Shape;333;p2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34" name="Google Shape;334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1379968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483960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9" name="Google Shape;339;p2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1" name="Google Shape;341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49" name="Google Shape;349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7" name="Google Shape;357;p2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9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64" name="Google Shape;364;p2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2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68" name="Google Shape;368;p2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1" name="Google Shape;371;p2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2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5" name="Google Shape;375;p2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" name="Google Shape;383;p29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4" name="Google Shape;384;p29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5" name="Google Shape;385;p29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86" name="Google Shape;386;p29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9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8" name="Google Shape;388;p2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89" name="Google Shape;389;p29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1" name="Google Shape;391;p2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3" name="Google Shape;393;p29"/>
          <p:cNvSpPr txBox="1"/>
          <p:nvPr/>
        </p:nvSpPr>
        <p:spPr>
          <a:xfrm>
            <a:off x="3188375" y="474175"/>
            <a:ext cx="46254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The song recommender</a:t>
            </a:r>
            <a:endParaRPr sz="2800"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pic>
        <p:nvPicPr>
          <p:cNvPr id="394" name="Google Shape;394;p29"/>
          <p:cNvPicPr preferRelativeResize="0"/>
          <p:nvPr/>
        </p:nvPicPr>
        <p:blipFill rotWithShape="1">
          <a:blip r:embed="rId3">
            <a:alphaModFix/>
          </a:blip>
          <a:srcRect b="-4661" l="27076" r="25521" t="3107"/>
          <a:stretch/>
        </p:blipFill>
        <p:spPr>
          <a:xfrm>
            <a:off x="4463300" y="1204325"/>
            <a:ext cx="2075550" cy="24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/>
          <p:nvPr/>
        </p:nvSpPr>
        <p:spPr>
          <a:xfrm>
            <a:off x="5382325" y="540000"/>
            <a:ext cx="3041700" cy="2079000"/>
          </a:xfrm>
          <a:prstGeom prst="roundRect">
            <a:avLst>
              <a:gd fmla="val 12921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5382250" y="540000"/>
            <a:ext cx="3041700" cy="42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Our new website</a:t>
            </a:r>
            <a:r>
              <a:rPr lang="en" sz="1400"/>
              <a:t> </a:t>
            </a:r>
            <a:endParaRPr sz="1400">
              <a:solidFill>
                <a:schemeClr val="lt2"/>
              </a:solidFill>
            </a:endParaRPr>
          </a:p>
        </p:txBody>
      </p:sp>
      <p:grpSp>
        <p:nvGrpSpPr>
          <p:cNvPr id="402" name="Google Shape;402;p30"/>
          <p:cNvGrpSpPr/>
          <p:nvPr/>
        </p:nvGrpSpPr>
        <p:grpSpPr>
          <a:xfrm>
            <a:off x="5540350" y="711150"/>
            <a:ext cx="404650" cy="98100"/>
            <a:chOff x="729625" y="552000"/>
            <a:chExt cx="404650" cy="98100"/>
          </a:xfrm>
        </p:grpSpPr>
        <p:sp>
          <p:nvSpPr>
            <p:cNvPr id="403" name="Google Shape;403;p3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idx="1" type="subTitle"/>
          </p:nvPr>
        </p:nvSpPr>
        <p:spPr>
          <a:xfrm>
            <a:off x="4918850" y="1440750"/>
            <a:ext cx="3511200" cy="285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trophobic"/>
              <a:buChar char="-"/>
            </a:pPr>
            <a:r>
              <a:rPr b="1" lang="en" sz="1500">
                <a:solidFill>
                  <a:schemeClr val="dk2"/>
                </a:solidFill>
              </a:rPr>
              <a:t>Improve the web application user interface 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trophobic"/>
              <a:buChar char="-"/>
            </a:pPr>
            <a:r>
              <a:rPr b="1" lang="en" sz="1500">
                <a:solidFill>
                  <a:schemeClr val="dk2"/>
                </a:solidFill>
              </a:rPr>
              <a:t>Improve the backend code to handle different errors 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trophobic"/>
              <a:buChar char="-"/>
            </a:pPr>
            <a:r>
              <a:rPr b="1" lang="en" sz="1500">
                <a:solidFill>
                  <a:schemeClr val="dk2"/>
                </a:solidFill>
              </a:rPr>
              <a:t>Increase the amount of songs available 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trophobic"/>
              <a:buChar char="-"/>
            </a:pPr>
            <a:r>
              <a:rPr b="1" lang="en" sz="1500">
                <a:solidFill>
                  <a:schemeClr val="dk2"/>
                </a:solidFill>
              </a:rPr>
              <a:t>Update weekly the hot songs of the moment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412" name="Google Shape;412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16" name="Google Shape;416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19" name="Google Shape;419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23" name="Google Shape;423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32" name="Google Shape;432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33" name="Google Shape;433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434" name="Google Shape;434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437" name="Google Shape;437;p31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9" name="Google Shape;439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41" name="Google Shape;441;p31"/>
          <p:cNvSpPr txBox="1"/>
          <p:nvPr/>
        </p:nvSpPr>
        <p:spPr>
          <a:xfrm>
            <a:off x="3188375" y="474175"/>
            <a:ext cx="3969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Next steps </a:t>
            </a:r>
            <a:endParaRPr sz="2800"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pic>
        <p:nvPicPr>
          <p:cNvPr id="442" name="Google Shape;442;p31"/>
          <p:cNvPicPr preferRelativeResize="0"/>
          <p:nvPr/>
        </p:nvPicPr>
        <p:blipFill rotWithShape="1">
          <a:blip r:embed="rId3">
            <a:alphaModFix/>
          </a:blip>
          <a:srcRect b="0" l="37211" r="12666" t="9926"/>
          <a:stretch/>
        </p:blipFill>
        <p:spPr>
          <a:xfrm>
            <a:off x="2465275" y="1270050"/>
            <a:ext cx="2382299" cy="28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idx="1" type="subTitle"/>
          </p:nvPr>
        </p:nvSpPr>
        <p:spPr>
          <a:xfrm>
            <a:off x="902225" y="4069575"/>
            <a:ext cx="887400" cy="316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Gnod</a:t>
            </a:r>
            <a:endParaRPr b="1"/>
          </a:p>
        </p:txBody>
      </p:sp>
      <p:grpSp>
        <p:nvGrpSpPr>
          <p:cNvPr id="448" name="Google Shape;448;p32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449" name="Google Shape;449;p32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974600" y="4214503"/>
              <a:ext cx="646900" cy="38915"/>
            </a:xfrm>
            <a:custGeom>
              <a:rect b="b" l="l" r="r" t="t"/>
              <a:pathLst>
                <a:path extrusionOk="0" h="680" w="11304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4519857" y="4154930"/>
              <a:ext cx="146045" cy="146102"/>
            </a:xfrm>
            <a:custGeom>
              <a:rect b="b" l="l" r="r" t="t"/>
              <a:pathLst>
                <a:path extrusionOk="0" h="2553" w="2552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4564265" y="4199395"/>
              <a:ext cx="57228" cy="57170"/>
            </a:xfrm>
            <a:custGeom>
              <a:rect b="b" l="l" r="r" t="t"/>
              <a:pathLst>
                <a:path extrusionOk="0" h="999" w="100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2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454" name="Google Shape;454;p32"/>
            <p:cNvSpPr/>
            <p:nvPr/>
          </p:nvSpPr>
          <p:spPr>
            <a:xfrm>
              <a:off x="2821234" y="3986650"/>
              <a:ext cx="492273" cy="482094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3003288" y="4154642"/>
              <a:ext cx="42768" cy="146115"/>
            </a:xfrm>
            <a:custGeom>
              <a:rect b="b" l="l" r="r" t="t"/>
              <a:pathLst>
                <a:path extrusionOk="0" h="3273" w="958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084404" y="4154642"/>
              <a:ext cx="43393" cy="146115"/>
            </a:xfrm>
            <a:custGeom>
              <a:rect b="b" l="l" r="r" t="t"/>
              <a:pathLst>
                <a:path extrusionOk="0" h="3273" w="972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3455209" y="4097008"/>
              <a:ext cx="261293" cy="261337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397" y="4199776"/>
              <a:ext cx="48928" cy="56428"/>
            </a:xfrm>
            <a:custGeom>
              <a:rect b="b" l="l" r="r" t="t"/>
              <a:pathLst>
                <a:path extrusionOk="0" h="1264" w="1096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606281" y="4199776"/>
              <a:ext cx="8125" cy="55803"/>
            </a:xfrm>
            <a:custGeom>
              <a:rect b="b" l="l" r="r" t="t"/>
              <a:pathLst>
                <a:path extrusionOk="0" h="1250" w="182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2402125" y="4097008"/>
              <a:ext cx="260668" cy="261337"/>
            </a:xfrm>
            <a:custGeom>
              <a:rect b="b" l="l" r="r" t="t"/>
              <a:pathLst>
                <a:path extrusionOk="0" h="5854" w="5839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511679" y="4199776"/>
              <a:ext cx="49017" cy="56428"/>
            </a:xfrm>
            <a:custGeom>
              <a:rect b="b" l="l" r="r" t="t"/>
              <a:pathLst>
                <a:path extrusionOk="0" h="1264" w="1098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504268" y="4199776"/>
              <a:ext cx="7455" cy="55803"/>
            </a:xfrm>
            <a:custGeom>
              <a:rect b="b" l="l" r="r" t="t"/>
              <a:pathLst>
                <a:path extrusionOk="0" h="1250" w="167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2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464" name="Google Shape;464;p3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3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68" name="Google Shape;468;p3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rect b="b" l="l" r="r" t="t"/>
                <a:pathLst>
                  <a:path extrusionOk="0" h="8322" w="9473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rect b="b" l="l" r="r" t="t"/>
                <a:pathLst>
                  <a:path extrusionOk="0" h="367" w="403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3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71" name="Google Shape;471;p3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rect b="b" l="l" r="r" t="t"/>
                <a:pathLst>
                  <a:path extrusionOk="0" h="2875" w="247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rect b="b" l="l" r="r" t="t"/>
                <a:pathLst>
                  <a:path extrusionOk="0" h="9307" w="9473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rect b="b" l="l" r="r" t="t"/>
                <a:pathLst>
                  <a:path extrusionOk="0" h="371" w="399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3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75" name="Google Shape;475;p3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rect b="b" l="l" r="r" t="t"/>
                <a:pathLst>
                  <a:path extrusionOk="0" h="376" w="161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rect b="b" l="l" r="r" t="t"/>
                <a:pathLst>
                  <a:path extrusionOk="0" h="3347" w="2857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rect b="b" l="l" r="r" t="t"/>
                <a:pathLst>
                  <a:path extrusionOk="0" h="8641" w="5243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rect b="b" l="l" r="r" t="t"/>
                <a:pathLst>
                  <a:path extrusionOk="0" h="3326" w="1221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rect b="b" l="l" r="r" t="t"/>
                <a:pathLst>
                  <a:path extrusionOk="0" h="2047" w="875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rect b="b" l="l" r="r" t="t"/>
                <a:pathLst>
                  <a:path extrusionOk="0" h="3323" w="1208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rect b="b" l="l" r="r" t="t"/>
                <a:pathLst>
                  <a:path extrusionOk="0" h="373" w="409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32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84" name="Google Shape;484;p32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485" name="Google Shape;485;p32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486" name="Google Shape;486;p32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2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8" name="Google Shape;488;p32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489" name="Google Shape;489;p32"/>
            <p:cNvSpPr/>
            <p:nvPr/>
          </p:nvSpPr>
          <p:spPr>
            <a:xfrm>
              <a:off x="2465285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569277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1" name="Google Shape;491;p32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rect b="b" l="l" r="r" t="t"/>
              <a:pathLst>
                <a:path extrusionOk="0" h="10799" w="11027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flipH="1">
              <a:off x="2912966" y="620325"/>
              <a:ext cx="47650" cy="117350"/>
            </a:xfrm>
            <a:custGeom>
              <a:rect b="b" l="l" r="r" t="t"/>
              <a:pathLst>
                <a:path extrusionOk="0" h="4694" w="1906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3" name="Google Shape;493;p32"/>
          <p:cNvSpPr txBox="1"/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4" name="Google Shape;494;p32"/>
          <p:cNvSpPr txBox="1"/>
          <p:nvPr>
            <p:ph idx="4294967295" type="subTitle"/>
          </p:nvPr>
        </p:nvSpPr>
        <p:spPr>
          <a:xfrm>
            <a:off x="2624250" y="2624700"/>
            <a:ext cx="4262100" cy="75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Vitória Schuckar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Patrick Schütten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Simone Fischer</a:t>
            </a:r>
            <a:endParaRPr/>
          </a:p>
        </p:txBody>
      </p:sp>
      <p:sp>
        <p:nvSpPr>
          <p:cNvPr id="495" name="Google Shape;495;p32"/>
          <p:cNvSpPr txBox="1"/>
          <p:nvPr>
            <p:ph idx="1" type="subTitle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Do you have any questions?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