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94" d="100"/>
          <a:sy n="94" d="100"/>
        </p:scale>
        <p:origin x="674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26-Jul-24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26-Jul-24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26-Jul-24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26-Jul-24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26-Jul-24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26-Jul-24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26-Jul-24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26-Jul-24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26-Jul-24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26-Jul-24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26-Jul-24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26-Jul-24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bc5436bf-4cb0-4e28-9d0b-16091da85015}">
  <we:reference id="WA200003233" version="2.0.0.3" store="en-US" storeType="OMEX"/>
  <we:alternateReferences/>
  <we:properties>
    <we:property name="Microsoft.Office.CampaignId" value="&quot;none&quot;"/>
    <we:property name="reportUrl" value="&quot;/groups/me/reports/7c5a3d75-7750-46c3-935c-197645a71b5a/67dd1c89b8c00d2e8bed?bookmarkGuid=1fc677c1-0b50-4a70-adcc-c858b6ef39ff&amp;bookmarkUsage=1&amp;ctid=b3fd700e-84e2-4131-8db8-4072aee17012&amp;fromEntryPoint=export&quot;"/>
    <we:property name="reportState" value="&quot;CONNECTED&quot;"/>
    <we:property name="artifactViewState" value="&quot;live&quot;"/>
    <we:property name="reportEmbeddedTime" value="&quot;2024-07-26T10:55:58.755Z&quot;"/>
    <we:property name="creatorSessionId" value="&quot;1c45ef43-af4d-4770-90dd-bf92fde58da6&quot;"/>
    <we:property name="creatorUserId" value="&quot;1003200248A6FA10&quot;"/>
    <we:property name="creatorTenantId" value="&quot;b3fd700e-84e2-4131-8db8-4072aee17012&quot;"/>
    <we:property name="pageDisplayName" value="&quot;Page 1&quot;"/>
    <we:property name="pageName" value="&quot;67dd1c89b8c00d2e8bed&quot;"/>
    <we:property name="reportName" value="&quot;Cyclistic-BS-Complete&quot;"/>
    <we:property name="isVisualContainerHeaderHidden" value="false"/>
    <we:property name="isFiltersActionButtonVisible" value="true"/>
    <we:property name="initialStateBookmark" value="&quot;H4sIAAAAAAAAA+1ZS2/bOBD+KwUvvRgLvSzLvSVOigXatGlSBFgsAmFEjh02tChQVBo18H/foaSkdeLYWyNd2KvezBl6Ht88OKTumJBloaD+AHNkb9ih1tdzMNevfDZgeUf7+PHdycHZu/TDwckxkXVhpc5L9uaOWTAztBeyrEA5CUT8+3LAQKlTmLnVFFSJA1agKXUOSn7DdjOxrKlwMWB4WyhtwIk8t2DRib2h7bQm3f4fIWkEbuUNniO3LTUeCeHzZJwl3PNEgEmGgraV7YbGspVbnOhG/UTnFmROahzNj2A8DMXYF0McBhglcdKYMZXKdluy+vi2MOQd+VwXDpUDcQM5b/SSCwbL1uI7djCbGZyB7ZbHS8yJVtV8Bf1cV4bjGU4bVm6lrUnHpOZKllby9Ow8/WxkkR6BBbYg2E6NJlCbXdYxpGjIb6u8Aylwyyv9dWKQUCXfvcUlUUqZz1QXhO94fG594mCcPzr7Qkg6v+kP2gg0h3Xj+pE09zEIBo882B23yU8ijfh0FEQAwDFGPxnx4TjYo6AaKTBVmM/s1SMPvaeBHWx24FfYKKBO9TT9injN1hk1IdJMG8kp5f4Lu6oSTdro3qYGVFVSgqBoLZtcgbF7UxNrs2Zxed9J6R9ffuiVXXxaf359olB5EhumHkI4DcEbiwTjmIchbKzPXcqkHS+63Wllqxv1sG+1+SwMu1WXiUeH5gjCKAwDmpzQQ2+8/bn5p0QDhl/V7/EG1VPrH/hPWfd2XoCR7XjYePoCCHSz7oNgtgRKSUOtTa2ct0X/g4WMJOCr7wTH7vxifyGYbY6bUkmOZimJ2RxpqnY/hLPYwVy05kls+Vo0bGyicMfeS4pMK/sCVOXEvj5ES2HNX5NN9xPRM5XhP66MvsXs2fprwCwbvPqGSdsLYl9k8dQb+l4YexAFfiJCZ9zajJZzuvotd+VGFmZBHI5jQD6OgyH36V62R/P48iSw9hjb08G3kLhfB+qakLQNDzMMk8iHDLLE85Jo6IO3MX0t3tpM3z5NYIgiSuFwBCRrlAF3gnt2MOripc7Ff1cjfQHpU0V1h79x2oTTic67i+1P33r6AtER1D0C6AUn9f9xpW2DUi9b0jZA9a0nbYPR1k1pdx5pfnqcVjJfPU9vfurZy7zYfja8bJ4oFqufQHRlywI4nkKOK55CKF0gF+2nvTXPIc1nSNYooSDJTG16P3EfJx+eThaLfwAZsRqtJx0AAA==&quot;"/>
    <we:property name="bookmark" value="&quot;H4sIAAAAAAAAA+1Z3W/bNhD/Vwq+9MUY9G2pb43TYQ/dkDVFgGEIjBN5dtjQokBRabTA//uOlJPWiWOvRlrY1d6sO/p4v9998ETdMSGbWkH3ByyQvWEnWl8vwFy/CtmIVb2sLDAdJzxJEgiyOI9EliFpdW2lrhr25o5ZMHO0F7JpQTlDJPz7csRAqTOYu6cZqAZHrEbT6AqU/Af7xaSypsXliOFtrbQBZ/LcgkVn9oaW0zO5EP4S047ArbzBc+S2l2ZjIUKeF2XOg0BEmJcoaFnTL/CebVziTPvtJ7qyICvaxsnCBIo0FkUoUkwjTPIs927MpLKrJWX37rY2hI4wd7Uj5624gYr7fQmCwab3+I69nc8NzsGuHt+tKSdatYsN8nPdGo4fcOZVlZW2oz0mHVeysZJPP5xPPxpZT0/BAlsSbWdGE6l+lXUKKbz417ZakRS5xyv9eWKQWCXswfKSJI2s5moVhC98fOwxcTAOjy4/EZMON/1BG4HmpPPQT6W5j0E0eoTgcGATThKN+WwcJQDAMcMwH/O0iI4oqEYKnCqs5vbqEcLgaWBHuwF8Dx8FdFM9m35GvGbbnJqQaK6N5JRyP8KvtkEz9XvvUwOqbShBUPSeTa7A2KOpia1Zs7y876T0j09f9cpVfHo83z9RqDxJDbMAIZ7FEBQixyzjcQw76/OQMunAi+5wWtnmRp0OrTafpeGw6jIP6NAcQ5zEcUSTEwYYFPufm79JNGD4Vfceb1A99f5B/1R17+cFGNmPhx7pCzCwGnkfDLM1Uhoaau3UykVf9F95yMgCvvoicOoVLvYXgtnnuGmU5GjWkpgtkKZq90M4jx3Nde+exF6vhVejj8Idey8pMr3tC1CtM/v6BC2FtXpNPt1PRM9URvi4MoYWs2frz5PZeL6GxknfC7JQlNksSMMgzgJIojAXsXNua0bLBb36rXdlbwvLKIuLDJAXWZTykN7LjmgeX58Eth5jRzr41hKP60DdEpK+4WGJcZ6EUEKZB0GepCEEO9PX4q0t9e3TBIYkoRSOx0C2xiVwZ3hgB6OuX+pc/G81MhSS/myp7vB/nnbx9LuuVi+23/zWMxSKTqEbEEEvOKn/xJW2D0uDbEn7EDW0nrQPR3s3pcO5pPnmcVrJavM8vfuq5yjzYv/Z8NJfUSw3X4Ho1jY1cDyDCjdchVC6QCX6T3tbrkP8Z8iHq5Dl8l8rDFYP/hwAAA==&quot;"/>
    <we:property name="datasetId" value="&quot;522ea015-03c3-40dd-9bc9-46e6576470e8&quot;"/>
    <we:property name="embedUrl" value="&quot;/reportEmbed?reportId=7c5a3d75-7750-46c3-935c-197645a71b5a&amp;config=eyJjbHVzdGVyVXJsIjoiaHR0cHM6Ly9XQUJJLVNPVVRILUFGUklDQS1OT1JUSC1BLVBSSU1BUlktcmVkaXJlY3QuYW5hbHlzaXMud2luZG93cy5uZXQiLCJlbWJlZEZlYXR1cmVzIjp7InVzYWdlTWV0cmljc1ZOZXh0Ijp0cnVlfX0%3D&amp;disableSensitivityBanner=true&quot;"/>
    <we:property name="backgroundColor" value="&quot;#E6E6E6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Patrick Sebastine</cp:lastModifiedBy>
  <cp:revision>3</cp:revision>
  <dcterms:created xsi:type="dcterms:W3CDTF">2018-06-07T21:39:02Z</dcterms:created>
  <dcterms:modified xsi:type="dcterms:W3CDTF">2024-07-26T10:58:00Z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