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
  </p:notesMasterIdLst>
  <p:handoutMasterIdLst>
    <p:handoutMasterId r:id="rId16"/>
  </p:handoutMasterIdLst>
  <p:sldIdLst>
    <p:sldId id="256" r:id="rId5"/>
    <p:sldId id="267" r:id="rId6"/>
    <p:sldId id="269" r:id="rId7"/>
    <p:sldId id="277" r:id="rId8"/>
    <p:sldId id="268" r:id="rId9"/>
    <p:sldId id="272" r:id="rId10"/>
    <p:sldId id="279" r:id="rId11"/>
    <p:sldId id="278" r:id="rId12"/>
    <p:sldId id="280" r:id="rId13"/>
    <p:sldId id="27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66C37"/>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595" autoAdjust="0"/>
    <p:restoredTop sz="94598" autoAdjust="0"/>
  </p:normalViewPr>
  <p:slideViewPr>
    <p:cSldViewPr snapToGrid="0">
      <p:cViewPr varScale="1">
        <p:scale>
          <a:sx n="104" d="100"/>
          <a:sy n="104" d="100"/>
        </p:scale>
        <p:origin x="1218" y="10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2" d="100"/>
          <a:sy n="62" d="100"/>
        </p:scale>
        <p:origin x="3154"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C026C9-4C52-4B60-A858-A50E4BE56DA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6160113-35DB-4BB4-9269-631D6FEB5E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10D272-305C-421E-A9EF-95D63D599B42}" type="datetimeFigureOut">
              <a:rPr lang="en-US" smtClean="0"/>
              <a:t>2/20/2023</a:t>
            </a:fld>
            <a:endParaRPr lang="en-US" dirty="0"/>
          </a:p>
        </p:txBody>
      </p:sp>
      <p:sp>
        <p:nvSpPr>
          <p:cNvPr id="4" name="Footer Placeholder 3">
            <a:extLst>
              <a:ext uri="{FF2B5EF4-FFF2-40B4-BE49-F238E27FC236}">
                <a16:creationId xmlns:a16="http://schemas.microsoft.com/office/drawing/2014/main" id="{FF40E5BB-A291-4B94-8433-B9D3F16854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857D678-038E-42A6-961E-EAB034DB47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DE7DFA-63CC-4ED7-B30E-ACF88B4B8932}" type="slidenum">
              <a:rPr lang="en-US" smtClean="0"/>
              <a:t>‹#›</a:t>
            </a:fld>
            <a:endParaRPr lang="en-US" dirty="0"/>
          </a:p>
        </p:txBody>
      </p:sp>
    </p:spTree>
    <p:extLst>
      <p:ext uri="{BB962C8B-B14F-4D97-AF65-F5344CB8AC3E}">
        <p14:creationId xmlns:p14="http://schemas.microsoft.com/office/powerpoint/2010/main" val="2350091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E16E63-7886-43BC-8DD4-4F14C3DD7360}" type="datetimeFigureOut">
              <a:rPr lang="en-US" smtClean="0"/>
              <a:t>2/20/2023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8C5307-140F-447F-BCBA-BB92E3A2906B}" type="slidenum">
              <a:rPr lang="en-US" smtClean="0"/>
              <a:t>‹#›</a:t>
            </a:fld>
            <a:endParaRPr lang="en-US" dirty="0"/>
          </a:p>
        </p:txBody>
      </p:sp>
    </p:spTree>
    <p:extLst>
      <p:ext uri="{BB962C8B-B14F-4D97-AF65-F5344CB8AC3E}">
        <p14:creationId xmlns:p14="http://schemas.microsoft.com/office/powerpoint/2010/main" val="1033154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4FD2957-8595-499F-896A-E9A0888D058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Rectangle 8">
            <a:extLst>
              <a:ext uri="{FF2B5EF4-FFF2-40B4-BE49-F238E27FC236}">
                <a16:creationId xmlns:a16="http://schemas.microsoft.com/office/drawing/2014/main" id="{1C44A184-010C-483F-8B5A-3D1E7E6EF981}"/>
              </a:ext>
              <a:ext uri="{C183D7F6-B498-43B3-948B-1728B52AA6E4}">
                <adec:decorative xmlns:adec="http://schemas.microsoft.com/office/drawing/2017/decorative" val="1"/>
              </a:ext>
            </a:extLst>
          </p:cNvPr>
          <p:cNvSpPr/>
          <p:nvPr userDrawn="1"/>
        </p:nvSpPr>
        <p:spPr>
          <a:xfrm>
            <a:off x="1" y="0"/>
            <a:ext cx="8115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1">
            <a:extLst>
              <a:ext uri="{FF2B5EF4-FFF2-40B4-BE49-F238E27FC236}">
                <a16:creationId xmlns:a16="http://schemas.microsoft.com/office/drawing/2014/main" id="{9582A2E2-E6DD-4321-B03A-F6C071C1BB7B}"/>
              </a:ext>
            </a:extLst>
          </p:cNvPr>
          <p:cNvSpPr>
            <a:spLocks noGrp="1"/>
          </p:cNvSpPr>
          <p:nvPr>
            <p:ph type="ctrTitle"/>
          </p:nvPr>
        </p:nvSpPr>
        <p:spPr>
          <a:xfrm>
            <a:off x="649044" y="753034"/>
            <a:ext cx="6815446" cy="3887390"/>
          </a:xfrm>
        </p:spPr>
        <p:txBody>
          <a:bodyPr anchor="t">
            <a:normAutofit/>
          </a:bodyPr>
          <a:lstStyle>
            <a:lvl1pPr>
              <a:defRPr sz="8500" spc="-20" baseline="0">
                <a:solidFill>
                  <a:schemeClr val="bg1"/>
                </a:solidFill>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id="{D21B6D9B-E3FB-48D2-A477-5B73E2216682}"/>
              </a:ext>
            </a:extLst>
          </p:cNvPr>
          <p:cNvSpPr>
            <a:spLocks noGrp="1"/>
          </p:cNvSpPr>
          <p:nvPr>
            <p:ph type="subTitle" idx="1"/>
          </p:nvPr>
        </p:nvSpPr>
        <p:spPr>
          <a:xfrm>
            <a:off x="649045" y="4640424"/>
            <a:ext cx="6437555" cy="1303176"/>
          </a:xfrm>
        </p:spPr>
        <p:txBody>
          <a:bodyPr anchor="b">
            <a:normAutofit/>
          </a:bodyPr>
          <a:lstStyle>
            <a:lvl1pPr marL="0" indent="0">
              <a:buNone/>
              <a:defRPr sz="2800" b="1">
                <a:solidFill>
                  <a:schemeClr val="bg1"/>
                </a:solidFill>
              </a:defRPr>
            </a:lvl1pPr>
          </a:lstStyle>
          <a:p>
            <a:r>
              <a:rPr lang="en-US"/>
              <a:t>Click to edit Master subtitle style</a:t>
            </a:r>
            <a:endParaRPr lang="en-US" dirty="0"/>
          </a:p>
        </p:txBody>
      </p:sp>
      <p:sp>
        <p:nvSpPr>
          <p:cNvPr id="18" name="Picture Placeholder 16">
            <a:extLst>
              <a:ext uri="{FF2B5EF4-FFF2-40B4-BE49-F238E27FC236}">
                <a16:creationId xmlns:a16="http://schemas.microsoft.com/office/drawing/2014/main" id="{38823550-6B12-4BFD-9C91-668B623E3536}"/>
              </a:ext>
            </a:extLst>
          </p:cNvPr>
          <p:cNvSpPr>
            <a:spLocks noGrp="1"/>
          </p:cNvSpPr>
          <p:nvPr>
            <p:ph type="pic" sz="quarter" idx="13" hasCustomPrompt="1"/>
          </p:nvPr>
        </p:nvSpPr>
        <p:spPr>
          <a:xfrm>
            <a:off x="8113533" y="0"/>
            <a:ext cx="4082983" cy="6858000"/>
          </a:xfrm>
        </p:spPr>
        <p:txBody>
          <a:bodyPr/>
          <a:lstStyle>
            <a:lvl1pPr marL="0" indent="0" algn="ctr">
              <a:buNone/>
              <a:defRPr/>
            </a:lvl1pPr>
          </a:lstStyle>
          <a:p>
            <a:r>
              <a:rPr lang="en-US" dirty="0"/>
              <a:t>Click to add photo</a:t>
            </a:r>
          </a:p>
        </p:txBody>
      </p:sp>
    </p:spTree>
    <p:extLst>
      <p:ext uri="{BB962C8B-B14F-4D97-AF65-F5344CB8AC3E}">
        <p14:creationId xmlns:p14="http://schemas.microsoft.com/office/powerpoint/2010/main" val="3706224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5F516FD-E4AF-4BA2-902A-DA4674655726}"/>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07F0F480-E13D-4322-ADF4-56769DC5AFF3}"/>
              </a:ext>
            </a:extLst>
          </p:cNvPr>
          <p:cNvSpPr>
            <a:spLocks noGrp="1"/>
          </p:cNvSpPr>
          <p:nvPr>
            <p:ph type="title" hasCustomPrompt="1"/>
          </p:nvPr>
        </p:nvSpPr>
        <p:spPr>
          <a:xfrm>
            <a:off x="1249680" y="190500"/>
            <a:ext cx="10036292" cy="773776"/>
          </a:xfrm>
        </p:spPr>
        <p:txBody>
          <a:bodyPr anchor="ctr"/>
          <a:lstStyle>
            <a:lvl1pPr algn="r">
              <a:lnSpc>
                <a:spcPct val="100000"/>
              </a:lnSpc>
              <a:defRPr spc="-20" baseline="0">
                <a:solidFill>
                  <a:schemeClr val="bg1"/>
                </a:solidFill>
              </a:defRPr>
            </a:lvl1pPr>
          </a:lstStyle>
          <a:p>
            <a:r>
              <a:rPr lang="en-US" dirty="0"/>
              <a:t>Click to add title</a:t>
            </a:r>
          </a:p>
        </p:txBody>
      </p:sp>
      <p:sp>
        <p:nvSpPr>
          <p:cNvPr id="12" name="Text Placeholder 30">
            <a:extLst>
              <a:ext uri="{FF2B5EF4-FFF2-40B4-BE49-F238E27FC236}">
                <a16:creationId xmlns:a16="http://schemas.microsoft.com/office/drawing/2014/main" id="{7F0BA818-CA3B-46FD-9A79-7BDC1D9CA710}"/>
              </a:ext>
            </a:extLst>
          </p:cNvPr>
          <p:cNvSpPr>
            <a:spLocks noGrp="1"/>
          </p:cNvSpPr>
          <p:nvPr>
            <p:ph type="body" sz="quarter" idx="14" hasCustomPrompt="1"/>
          </p:nvPr>
        </p:nvSpPr>
        <p:spPr>
          <a:xfrm>
            <a:off x="1209243" y="1764139"/>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7" name="Text Placeholder 15">
            <a:extLst>
              <a:ext uri="{FF2B5EF4-FFF2-40B4-BE49-F238E27FC236}">
                <a16:creationId xmlns:a16="http://schemas.microsoft.com/office/drawing/2014/main" id="{4EAD007E-B9BB-4C9F-BDC8-127A77F0F96D}"/>
              </a:ext>
            </a:extLst>
          </p:cNvPr>
          <p:cNvSpPr>
            <a:spLocks noGrp="1"/>
          </p:cNvSpPr>
          <p:nvPr>
            <p:ph type="body" sz="quarter" idx="17" hasCustomPrompt="1"/>
          </p:nvPr>
        </p:nvSpPr>
        <p:spPr>
          <a:xfrm>
            <a:off x="1209243" y="2374900"/>
            <a:ext cx="4756714" cy="3365500"/>
          </a:xfrm>
        </p:spPr>
        <p:txBody>
          <a:bodyPr>
            <a:normAutofit/>
          </a:bodyPr>
          <a:lstStyle>
            <a:lvl1pPr>
              <a:defRPr sz="2000"/>
            </a:lvl1pPr>
          </a:lstStyle>
          <a:p>
            <a:pPr lvl="0"/>
            <a:r>
              <a:rPr lang="en-US" dirty="0"/>
              <a:t>Click to add text</a:t>
            </a:r>
          </a:p>
        </p:txBody>
      </p:sp>
      <p:sp>
        <p:nvSpPr>
          <p:cNvPr id="14" name="Text Placeholder 30">
            <a:extLst>
              <a:ext uri="{FF2B5EF4-FFF2-40B4-BE49-F238E27FC236}">
                <a16:creationId xmlns:a16="http://schemas.microsoft.com/office/drawing/2014/main" id="{9ECBA1DE-781A-4AA7-86CA-0EBE52A9B417}"/>
              </a:ext>
            </a:extLst>
          </p:cNvPr>
          <p:cNvSpPr>
            <a:spLocks noGrp="1"/>
          </p:cNvSpPr>
          <p:nvPr>
            <p:ph type="body" sz="quarter" idx="16" hasCustomPrompt="1"/>
          </p:nvPr>
        </p:nvSpPr>
        <p:spPr>
          <a:xfrm>
            <a:off x="6257467" y="1764031"/>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8" name="Text Placeholder 15">
            <a:extLst>
              <a:ext uri="{FF2B5EF4-FFF2-40B4-BE49-F238E27FC236}">
                <a16:creationId xmlns:a16="http://schemas.microsoft.com/office/drawing/2014/main" id="{53A9CA10-3BBC-41E7-A34E-C6CCFEC8205E}"/>
              </a:ext>
            </a:extLst>
          </p:cNvPr>
          <p:cNvSpPr>
            <a:spLocks noGrp="1"/>
          </p:cNvSpPr>
          <p:nvPr>
            <p:ph type="body" sz="quarter" idx="18" hasCustomPrompt="1"/>
          </p:nvPr>
        </p:nvSpPr>
        <p:spPr>
          <a:xfrm>
            <a:off x="6257467" y="2374900"/>
            <a:ext cx="4756714" cy="3365500"/>
          </a:xfrm>
        </p:spPr>
        <p:txBody>
          <a:bodyPr>
            <a:normAutofit/>
          </a:bodyPr>
          <a:lstStyle>
            <a:lvl1pPr>
              <a:defRPr sz="2000"/>
            </a:lvl1pPr>
          </a:lstStyle>
          <a:p>
            <a:pPr lvl="0"/>
            <a:r>
              <a:rPr lang="en-US" dirty="0"/>
              <a:t>Click to add text</a:t>
            </a:r>
          </a:p>
        </p:txBody>
      </p:sp>
      <p:sp>
        <p:nvSpPr>
          <p:cNvPr id="6" name="Footer Placeholder 4">
            <a:extLst>
              <a:ext uri="{FF2B5EF4-FFF2-40B4-BE49-F238E27FC236}">
                <a16:creationId xmlns:a16="http://schemas.microsoft.com/office/drawing/2014/main" id="{27F3D4E9-1171-434D-AA71-EA27F72E0D99}"/>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7" name="Date Placeholder 3">
            <a:extLst>
              <a:ext uri="{FF2B5EF4-FFF2-40B4-BE49-F238E27FC236}">
                <a16:creationId xmlns:a16="http://schemas.microsoft.com/office/drawing/2014/main" id="{57A29A0D-15CB-4460-9435-7E7D645346A5}"/>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8" name="Slide Number Placeholder 5">
            <a:extLst>
              <a:ext uri="{FF2B5EF4-FFF2-40B4-BE49-F238E27FC236}">
                <a16:creationId xmlns:a16="http://schemas.microsoft.com/office/drawing/2014/main" id="{8B6F95C2-7834-44D3-B93B-79D944E1283C}"/>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09362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E97352E-C52D-43BE-BCE2-2D71FE0353EF}"/>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7" name="Title 6">
            <a:extLst>
              <a:ext uri="{FF2B5EF4-FFF2-40B4-BE49-F238E27FC236}">
                <a16:creationId xmlns:a16="http://schemas.microsoft.com/office/drawing/2014/main" id="{92051A8D-592F-40C1-A65D-E1F17B07C94A}"/>
              </a:ext>
            </a:extLst>
          </p:cNvPr>
          <p:cNvSpPr>
            <a:spLocks noGrp="1"/>
          </p:cNvSpPr>
          <p:nvPr>
            <p:ph type="title" hasCustomPrompt="1"/>
          </p:nvPr>
        </p:nvSpPr>
        <p:spPr>
          <a:xfrm>
            <a:off x="1879600" y="183988"/>
            <a:ext cx="9406372" cy="803380"/>
          </a:xfrm>
        </p:spPr>
        <p:txBody>
          <a:bodyPr anchor="ctr"/>
          <a:lstStyle>
            <a:lvl1pPr algn="r">
              <a:lnSpc>
                <a:spcPct val="100000"/>
              </a:lnSpc>
              <a:defRPr spc="-20" baseline="0">
                <a:solidFill>
                  <a:schemeClr val="bg1"/>
                </a:solidFill>
              </a:defRPr>
            </a:lvl1pPr>
          </a:lstStyle>
          <a:p>
            <a:r>
              <a:rPr lang="en-US" dirty="0"/>
              <a:t>Click to add title</a:t>
            </a:r>
          </a:p>
        </p:txBody>
      </p:sp>
      <p:sp>
        <p:nvSpPr>
          <p:cNvPr id="8" name="Text Placeholder 30">
            <a:extLst>
              <a:ext uri="{FF2B5EF4-FFF2-40B4-BE49-F238E27FC236}">
                <a16:creationId xmlns:a16="http://schemas.microsoft.com/office/drawing/2014/main" id="{CF4C4703-C9D4-483C-8E41-17BB7193D010}"/>
              </a:ext>
            </a:extLst>
          </p:cNvPr>
          <p:cNvSpPr>
            <a:spLocks noGrp="1"/>
          </p:cNvSpPr>
          <p:nvPr>
            <p:ph type="body" sz="quarter" idx="14" hasCustomPrompt="1"/>
          </p:nvPr>
        </p:nvSpPr>
        <p:spPr>
          <a:xfrm>
            <a:off x="851300"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4" name="Text Placeholder 15">
            <a:extLst>
              <a:ext uri="{FF2B5EF4-FFF2-40B4-BE49-F238E27FC236}">
                <a16:creationId xmlns:a16="http://schemas.microsoft.com/office/drawing/2014/main" id="{7393281D-B77A-4BB8-A3E2-49E0F1259DA9}"/>
              </a:ext>
            </a:extLst>
          </p:cNvPr>
          <p:cNvSpPr>
            <a:spLocks noGrp="1"/>
          </p:cNvSpPr>
          <p:nvPr>
            <p:ph type="body" sz="quarter" idx="19" hasCustomPrompt="1"/>
          </p:nvPr>
        </p:nvSpPr>
        <p:spPr>
          <a:xfrm>
            <a:off x="851193" y="2374899"/>
            <a:ext cx="3327366" cy="3485573"/>
          </a:xfrm>
        </p:spPr>
        <p:txBody>
          <a:bodyPr>
            <a:normAutofit/>
          </a:bodyPr>
          <a:lstStyle>
            <a:lvl1pPr>
              <a:defRPr sz="2000"/>
            </a:lvl1pPr>
          </a:lstStyle>
          <a:p>
            <a:pPr lvl="0"/>
            <a:r>
              <a:rPr lang="en-US" dirty="0"/>
              <a:t>Click to add text</a:t>
            </a:r>
          </a:p>
        </p:txBody>
      </p:sp>
      <p:sp>
        <p:nvSpPr>
          <p:cNvPr id="12" name="Text Placeholder 30">
            <a:extLst>
              <a:ext uri="{FF2B5EF4-FFF2-40B4-BE49-F238E27FC236}">
                <a16:creationId xmlns:a16="http://schemas.microsoft.com/office/drawing/2014/main" id="{6B205DED-723B-48E3-AE9F-556696225CAA}"/>
              </a:ext>
            </a:extLst>
          </p:cNvPr>
          <p:cNvSpPr>
            <a:spLocks noGrp="1"/>
          </p:cNvSpPr>
          <p:nvPr>
            <p:ph type="body" sz="quarter" idx="18" hasCustomPrompt="1"/>
          </p:nvPr>
        </p:nvSpPr>
        <p:spPr>
          <a:xfrm>
            <a:off x="4432317"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5" name="Text Placeholder 15">
            <a:extLst>
              <a:ext uri="{FF2B5EF4-FFF2-40B4-BE49-F238E27FC236}">
                <a16:creationId xmlns:a16="http://schemas.microsoft.com/office/drawing/2014/main" id="{77D63D24-8466-44F3-898F-5CBC42C7681F}"/>
              </a:ext>
            </a:extLst>
          </p:cNvPr>
          <p:cNvSpPr>
            <a:spLocks noGrp="1"/>
          </p:cNvSpPr>
          <p:nvPr>
            <p:ph type="body" sz="quarter" idx="20" hasCustomPrompt="1"/>
          </p:nvPr>
        </p:nvSpPr>
        <p:spPr>
          <a:xfrm>
            <a:off x="4432317" y="2374899"/>
            <a:ext cx="3327366" cy="3485573"/>
          </a:xfrm>
        </p:spPr>
        <p:txBody>
          <a:bodyPr>
            <a:normAutofit/>
          </a:bodyPr>
          <a:lstStyle>
            <a:lvl1pPr>
              <a:defRPr sz="2000"/>
            </a:lvl1pPr>
          </a:lstStyle>
          <a:p>
            <a:pPr lvl="0"/>
            <a:r>
              <a:rPr lang="en-US" dirty="0"/>
              <a:t>Click to add text</a:t>
            </a:r>
          </a:p>
        </p:txBody>
      </p:sp>
      <p:sp>
        <p:nvSpPr>
          <p:cNvPr id="10" name="Text Placeholder 30">
            <a:extLst>
              <a:ext uri="{FF2B5EF4-FFF2-40B4-BE49-F238E27FC236}">
                <a16:creationId xmlns:a16="http://schemas.microsoft.com/office/drawing/2014/main" id="{F600D1D1-B6A8-4A4E-BC6A-897FE089CBEC}"/>
              </a:ext>
            </a:extLst>
          </p:cNvPr>
          <p:cNvSpPr>
            <a:spLocks noGrp="1"/>
          </p:cNvSpPr>
          <p:nvPr>
            <p:ph type="body" sz="quarter" idx="16" hasCustomPrompt="1"/>
          </p:nvPr>
        </p:nvSpPr>
        <p:spPr>
          <a:xfrm>
            <a:off x="8025393"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6" name="Text Placeholder 15">
            <a:extLst>
              <a:ext uri="{FF2B5EF4-FFF2-40B4-BE49-F238E27FC236}">
                <a16:creationId xmlns:a16="http://schemas.microsoft.com/office/drawing/2014/main" id="{A205F643-67E9-4E41-A65F-163C816090B9}"/>
              </a:ext>
            </a:extLst>
          </p:cNvPr>
          <p:cNvSpPr>
            <a:spLocks noGrp="1"/>
          </p:cNvSpPr>
          <p:nvPr>
            <p:ph type="body" sz="quarter" idx="21" hasCustomPrompt="1"/>
          </p:nvPr>
        </p:nvSpPr>
        <p:spPr>
          <a:xfrm>
            <a:off x="8025393" y="2374899"/>
            <a:ext cx="3327366" cy="3485573"/>
          </a:xfrm>
        </p:spPr>
        <p:txBody>
          <a:bodyPr>
            <a:normAutofit/>
          </a:bodyPr>
          <a:lstStyle>
            <a:lvl1pPr>
              <a:defRPr sz="2000"/>
            </a:lvl1pPr>
          </a:lstStyle>
          <a:p>
            <a:pPr lvl="0"/>
            <a:r>
              <a:rPr lang="en-US" dirty="0"/>
              <a:t>Click to add text</a:t>
            </a:r>
          </a:p>
        </p:txBody>
      </p:sp>
      <p:sp>
        <p:nvSpPr>
          <p:cNvPr id="2" name="Footer Placeholder 4">
            <a:extLst>
              <a:ext uri="{FF2B5EF4-FFF2-40B4-BE49-F238E27FC236}">
                <a16:creationId xmlns:a16="http://schemas.microsoft.com/office/drawing/2014/main" id="{B0EF04CC-F1B1-495C-BA2F-F28A5D9715A2}"/>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3" name="Date Placeholder 3">
            <a:extLst>
              <a:ext uri="{FF2B5EF4-FFF2-40B4-BE49-F238E27FC236}">
                <a16:creationId xmlns:a16="http://schemas.microsoft.com/office/drawing/2014/main" id="{657B66A6-EBC5-4A75-B938-7148B7A12627}"/>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4" name="Slide Number Placeholder 5">
            <a:extLst>
              <a:ext uri="{FF2B5EF4-FFF2-40B4-BE49-F238E27FC236}">
                <a16:creationId xmlns:a16="http://schemas.microsoft.com/office/drawing/2014/main" id="{D83DD707-C769-4868-9B2F-1BF7ABBCD207}"/>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209807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152F41C-45C5-4E09-A91A-8F4AE80B065E}"/>
              </a:ext>
              <a:ext uri="{C183D7F6-B498-43B3-948B-1728B52AA6E4}">
                <adec:decorative xmlns:adec="http://schemas.microsoft.com/office/drawing/2017/decorative" val="1"/>
              </a:ext>
            </a:extLst>
          </p:cNvPr>
          <p:cNvSpPr/>
          <p:nvPr userDrawn="1"/>
        </p:nvSpPr>
        <p:spPr>
          <a:xfrm>
            <a:off x="0" y="4533900"/>
            <a:ext cx="9144000" cy="2324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6">
            <a:extLst>
              <a:ext uri="{FF2B5EF4-FFF2-40B4-BE49-F238E27FC236}">
                <a16:creationId xmlns:a16="http://schemas.microsoft.com/office/drawing/2014/main" id="{DA9EBEF3-E8A8-4C5C-B6D9-B322242DC93A}"/>
              </a:ext>
            </a:extLst>
          </p:cNvPr>
          <p:cNvSpPr>
            <a:spLocks noGrp="1"/>
          </p:cNvSpPr>
          <p:nvPr>
            <p:ph type="ctrTitle"/>
          </p:nvPr>
        </p:nvSpPr>
        <p:spPr>
          <a:xfrm>
            <a:off x="877001" y="4947313"/>
            <a:ext cx="7700617" cy="1409037"/>
          </a:xfrm>
        </p:spPr>
        <p:txBody>
          <a:bodyPr anchor="ctr">
            <a:normAutofit/>
          </a:bodyPr>
          <a:lstStyle>
            <a:lvl1pPr>
              <a:defRPr>
                <a:solidFill>
                  <a:schemeClr val="bg1"/>
                </a:solidFill>
              </a:defRPr>
            </a:lvl1pPr>
          </a:lstStyle>
          <a:p>
            <a:r>
              <a:rPr lang="en-US" sz="5400"/>
              <a:t>Click to edit Master title style</a:t>
            </a:r>
            <a:endParaRPr lang="en-US" sz="5400" dirty="0"/>
          </a:p>
        </p:txBody>
      </p:sp>
      <p:sp>
        <p:nvSpPr>
          <p:cNvPr id="11" name="Subtitle 7">
            <a:extLst>
              <a:ext uri="{FF2B5EF4-FFF2-40B4-BE49-F238E27FC236}">
                <a16:creationId xmlns:a16="http://schemas.microsoft.com/office/drawing/2014/main" id="{6A90C83B-4674-4CF1-9CD4-78C3B7CDCCA8}"/>
              </a:ext>
            </a:extLst>
          </p:cNvPr>
          <p:cNvSpPr>
            <a:spLocks noGrp="1"/>
          </p:cNvSpPr>
          <p:nvPr>
            <p:ph type="subTitle" idx="1"/>
          </p:nvPr>
        </p:nvSpPr>
        <p:spPr>
          <a:xfrm>
            <a:off x="9446252" y="386989"/>
            <a:ext cx="2443495" cy="3758334"/>
          </a:xfrm>
        </p:spPr>
        <p:txBody>
          <a:bodyPr anchor="t">
            <a:normAutofit/>
          </a:bodyPr>
          <a:lstStyle>
            <a:lvl1pPr marL="0" indent="0">
              <a:lnSpc>
                <a:spcPct val="100000"/>
              </a:lnSpc>
              <a:spcBef>
                <a:spcPts val="0"/>
              </a:spcBef>
              <a:buNone/>
              <a:defRPr sz="2800" b="1">
                <a:solidFill>
                  <a:schemeClr val="accent1"/>
                </a:solidFill>
              </a:defRPr>
            </a:lvl1pPr>
          </a:lstStyle>
          <a:p>
            <a:r>
              <a:rPr lang="en-US">
                <a:solidFill>
                  <a:schemeClr val="accent1"/>
                </a:solidFill>
              </a:rPr>
              <a:t>Click to edit Master subtitle style</a:t>
            </a:r>
            <a:endParaRPr lang="en-US" dirty="0">
              <a:solidFill>
                <a:schemeClr val="accent1"/>
              </a:solidFill>
            </a:endParaRPr>
          </a:p>
        </p:txBody>
      </p:sp>
      <p:sp>
        <p:nvSpPr>
          <p:cNvPr id="19" name="Picture Placeholder 17">
            <a:extLst>
              <a:ext uri="{FF2B5EF4-FFF2-40B4-BE49-F238E27FC236}">
                <a16:creationId xmlns:a16="http://schemas.microsoft.com/office/drawing/2014/main" id="{1894E094-44B9-4024-A43A-438DEB225DB2}"/>
              </a:ext>
            </a:extLst>
          </p:cNvPr>
          <p:cNvSpPr>
            <a:spLocks noGrp="1"/>
          </p:cNvSpPr>
          <p:nvPr>
            <p:ph type="pic" sz="quarter" idx="13" hasCustomPrompt="1"/>
          </p:nvPr>
        </p:nvSpPr>
        <p:spPr>
          <a:xfrm>
            <a:off x="0" y="0"/>
            <a:ext cx="9144000" cy="4532313"/>
          </a:xfrm>
        </p:spPr>
        <p:txBody>
          <a:bodyPr/>
          <a:lstStyle>
            <a:lvl1pPr marL="0" indent="0" algn="ctr">
              <a:buNone/>
              <a:defRPr/>
            </a:lvl1pPr>
          </a:lstStyle>
          <a:p>
            <a:r>
              <a:rPr lang="en-US" dirty="0"/>
              <a:t>Click to add photo</a:t>
            </a:r>
          </a:p>
        </p:txBody>
      </p:sp>
      <p:sp>
        <p:nvSpPr>
          <p:cNvPr id="13" name="Footer Placeholder 4">
            <a:extLst>
              <a:ext uri="{FF2B5EF4-FFF2-40B4-BE49-F238E27FC236}">
                <a16:creationId xmlns:a16="http://schemas.microsoft.com/office/drawing/2014/main" id="{9BCFB5F5-AD25-4F9C-8AE7-E0E891F1AFF9}"/>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r>
              <a:rPr lang="en-US" dirty="0"/>
              <a:t>Presentation title</a:t>
            </a:r>
          </a:p>
        </p:txBody>
      </p:sp>
      <p:sp>
        <p:nvSpPr>
          <p:cNvPr id="23" name="Picture Placeholder 20">
            <a:extLst>
              <a:ext uri="{FF2B5EF4-FFF2-40B4-BE49-F238E27FC236}">
                <a16:creationId xmlns:a16="http://schemas.microsoft.com/office/drawing/2014/main" id="{919568B3-FE67-4E6E-BA92-FEF29CBFE1B4}"/>
              </a:ext>
            </a:extLst>
          </p:cNvPr>
          <p:cNvSpPr>
            <a:spLocks noGrp="1"/>
          </p:cNvSpPr>
          <p:nvPr>
            <p:ph type="pic" sz="quarter" idx="14" hasCustomPrompt="1"/>
          </p:nvPr>
        </p:nvSpPr>
        <p:spPr>
          <a:xfrm>
            <a:off x="9144000" y="4532313"/>
            <a:ext cx="3048000" cy="2325687"/>
          </a:xfrm>
        </p:spPr>
        <p:txBody>
          <a:bodyPr/>
          <a:lstStyle>
            <a:lvl1pPr marL="0" indent="0" algn="ctr">
              <a:buNone/>
              <a:defRPr/>
            </a:lvl1pPr>
          </a:lstStyle>
          <a:p>
            <a:r>
              <a:rPr lang="en-US" dirty="0"/>
              <a:t>Click to add photo</a:t>
            </a:r>
          </a:p>
        </p:txBody>
      </p:sp>
      <p:sp>
        <p:nvSpPr>
          <p:cNvPr id="15" name="Date Placeholder 3">
            <a:extLst>
              <a:ext uri="{FF2B5EF4-FFF2-40B4-BE49-F238E27FC236}">
                <a16:creationId xmlns:a16="http://schemas.microsoft.com/office/drawing/2014/main" id="{D87D4A75-1737-4D5B-A386-9FE32DFB5E51}"/>
              </a:ext>
            </a:extLst>
          </p:cNvPr>
          <p:cNvSpPr>
            <a:spLocks noGrp="1"/>
          </p:cNvSpPr>
          <p:nvPr>
            <p:ph type="dt" sz="half" idx="10"/>
          </p:nvPr>
        </p:nvSpPr>
        <p:spPr>
          <a:xfrm>
            <a:off x="7013448" y="6355080"/>
            <a:ext cx="4352544"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20XX</a:t>
            </a:r>
          </a:p>
        </p:txBody>
      </p:sp>
      <p:sp>
        <p:nvSpPr>
          <p:cNvPr id="16" name="Slide Number Placeholder 5">
            <a:extLst>
              <a:ext uri="{FF2B5EF4-FFF2-40B4-BE49-F238E27FC236}">
                <a16:creationId xmlns:a16="http://schemas.microsoft.com/office/drawing/2014/main" id="{EB52AA41-FD0C-42C6-BD04-9E5B55A48989}"/>
              </a:ext>
            </a:extLst>
          </p:cNvPr>
          <p:cNvSpPr>
            <a:spLocks noGrp="1"/>
          </p:cNvSpPr>
          <p:nvPr>
            <p:ph type="sldNum" sz="quarter" idx="12"/>
          </p:nvPr>
        </p:nvSpPr>
        <p:spPr>
          <a:xfrm>
            <a:off x="11365992" y="6356350"/>
            <a:ext cx="630936" cy="365125"/>
          </a:xfrm>
        </p:spPr>
        <p:txBody>
          <a:bodyPr/>
          <a:lstStyle>
            <a:lvl1pPr>
              <a:defRPr>
                <a:solidFill>
                  <a:schemeClr val="bg1"/>
                </a:solidFill>
                <a:effectLst>
                  <a:outerShdw blurRad="38100" dist="38100" dir="2700000" algn="tl">
                    <a:srgbClr val="000000">
                      <a:alpha val="43137"/>
                    </a:srgbClr>
                  </a:outerShdw>
                </a:effectLst>
              </a:defRPr>
            </a:lvl1pPr>
          </a:lstStyle>
          <a:p>
            <a:fld id="{244D815C-8BF3-4ECF-A945-A2A7C2983AF9}" type="slidenum">
              <a:rPr lang="en-US" smtClean="0"/>
              <a:pPr/>
              <a:t>‹#›</a:t>
            </a:fld>
            <a:endParaRPr lang="en-US" dirty="0"/>
          </a:p>
        </p:txBody>
      </p:sp>
    </p:spTree>
    <p:extLst>
      <p:ext uri="{BB962C8B-B14F-4D97-AF65-F5344CB8AC3E}">
        <p14:creationId xmlns:p14="http://schemas.microsoft.com/office/powerpoint/2010/main" val="2134676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4716EF3-1422-48C0-BC49-14FAC3550FC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8" name="Rectangle 7">
            <a:extLst>
              <a:ext uri="{FF2B5EF4-FFF2-40B4-BE49-F238E27FC236}">
                <a16:creationId xmlns:a16="http://schemas.microsoft.com/office/drawing/2014/main" id="{7F2AAFDE-CB45-46CA-8961-8133FCA5F385}"/>
              </a:ext>
              <a:ext uri="{C183D7F6-B498-43B3-948B-1728B52AA6E4}">
                <adec:decorative xmlns:adec="http://schemas.microsoft.com/office/drawing/2017/decorative" val="1"/>
              </a:ext>
            </a:extLst>
          </p:cNvPr>
          <p:cNvSpPr/>
          <p:nvPr userDrawn="1"/>
        </p:nvSpPr>
        <p:spPr>
          <a:xfrm>
            <a:off x="0" y="0"/>
            <a:ext cx="40767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Title 1">
            <a:extLst>
              <a:ext uri="{FF2B5EF4-FFF2-40B4-BE49-F238E27FC236}">
                <a16:creationId xmlns:a16="http://schemas.microsoft.com/office/drawing/2014/main" id="{B209C30D-AB58-482B-B553-F71367094EB9}"/>
              </a:ext>
            </a:extLst>
          </p:cNvPr>
          <p:cNvSpPr>
            <a:spLocks noGrp="1"/>
          </p:cNvSpPr>
          <p:nvPr>
            <p:ph type="title"/>
          </p:nvPr>
        </p:nvSpPr>
        <p:spPr>
          <a:xfrm>
            <a:off x="532264" y="776941"/>
            <a:ext cx="3209008" cy="5166659"/>
          </a:xfrm>
        </p:spPr>
        <p:txBody>
          <a:bodyPr anchor="b"/>
          <a:lstStyle>
            <a:lvl1pPr>
              <a:defRPr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3" name="Footer Placeholder 4">
            <a:extLst>
              <a:ext uri="{FF2B5EF4-FFF2-40B4-BE49-F238E27FC236}">
                <a16:creationId xmlns:a16="http://schemas.microsoft.com/office/drawing/2014/main" id="{D946F5EF-2C45-4A87-A1DD-BD2A6FB91BC5}"/>
              </a:ext>
            </a:extLst>
          </p:cNvPr>
          <p:cNvSpPr>
            <a:spLocks noGrp="1"/>
          </p:cNvSpPr>
          <p:nvPr>
            <p:ph type="ftr" sz="quarter" idx="11"/>
          </p:nvPr>
        </p:nvSpPr>
        <p:spPr>
          <a:xfrm>
            <a:off x="199277" y="6356350"/>
            <a:ext cx="3749040" cy="365125"/>
          </a:xfrm>
        </p:spPr>
        <p:txBody>
          <a:bodyPr/>
          <a:lstStyle>
            <a:lvl1pPr>
              <a:defRPr>
                <a:solidFill>
                  <a:schemeClr val="bg1"/>
                </a:solidFill>
              </a:defRPr>
            </a:lvl1pPr>
          </a:lstStyle>
          <a:p>
            <a:r>
              <a:rPr lang="en-US" dirty="0"/>
              <a:t>Presentation title</a:t>
            </a:r>
          </a:p>
        </p:txBody>
      </p:sp>
      <p:sp>
        <p:nvSpPr>
          <p:cNvPr id="19" name="Picture Placeholder 16">
            <a:extLst>
              <a:ext uri="{FF2B5EF4-FFF2-40B4-BE49-F238E27FC236}">
                <a16:creationId xmlns:a16="http://schemas.microsoft.com/office/drawing/2014/main" id="{B1A8891C-A2D4-4238-ABCE-62AB3A9121A5}"/>
              </a:ext>
            </a:extLst>
          </p:cNvPr>
          <p:cNvSpPr>
            <a:spLocks noGrp="1"/>
          </p:cNvSpPr>
          <p:nvPr>
            <p:ph type="pic" sz="quarter" idx="13" hasCustomPrompt="1"/>
          </p:nvPr>
        </p:nvSpPr>
        <p:spPr>
          <a:xfrm>
            <a:off x="4076700" y="0"/>
            <a:ext cx="4038600" cy="3429000"/>
          </a:xfrm>
        </p:spPr>
        <p:txBody>
          <a:bodyPr/>
          <a:lstStyle>
            <a:lvl1pPr marL="0" indent="0" algn="ctr">
              <a:buNone/>
              <a:defRPr/>
            </a:lvl1pPr>
          </a:lstStyle>
          <a:p>
            <a:r>
              <a:rPr lang="en-US" dirty="0"/>
              <a:t>Click to add photo</a:t>
            </a:r>
          </a:p>
        </p:txBody>
      </p:sp>
      <p:sp>
        <p:nvSpPr>
          <p:cNvPr id="20" name="Picture Placeholder 16">
            <a:extLst>
              <a:ext uri="{FF2B5EF4-FFF2-40B4-BE49-F238E27FC236}">
                <a16:creationId xmlns:a16="http://schemas.microsoft.com/office/drawing/2014/main" id="{7B51DFB6-C977-4551-BE38-57688D7FF0B7}"/>
              </a:ext>
            </a:extLst>
          </p:cNvPr>
          <p:cNvSpPr>
            <a:spLocks noGrp="1"/>
          </p:cNvSpPr>
          <p:nvPr>
            <p:ph type="pic" sz="quarter" idx="14" hasCustomPrompt="1"/>
          </p:nvPr>
        </p:nvSpPr>
        <p:spPr>
          <a:xfrm>
            <a:off x="8115300" y="0"/>
            <a:ext cx="4076701" cy="3429000"/>
          </a:xfrm>
        </p:spPr>
        <p:txBody>
          <a:bodyPr/>
          <a:lstStyle>
            <a:lvl1pPr marL="0" indent="0" algn="ctr">
              <a:buNone/>
              <a:defRPr/>
            </a:lvl1pPr>
          </a:lstStyle>
          <a:p>
            <a:r>
              <a:rPr lang="en-US" dirty="0"/>
              <a:t>Click to add photo</a:t>
            </a:r>
          </a:p>
        </p:txBody>
      </p:sp>
      <p:sp>
        <p:nvSpPr>
          <p:cNvPr id="24" name="Text Placeholder 21">
            <a:extLst>
              <a:ext uri="{FF2B5EF4-FFF2-40B4-BE49-F238E27FC236}">
                <a16:creationId xmlns:a16="http://schemas.microsoft.com/office/drawing/2014/main" id="{DFCFAED4-0A56-424D-BF74-4051B0BDA9A6}"/>
              </a:ext>
            </a:extLst>
          </p:cNvPr>
          <p:cNvSpPr>
            <a:spLocks noGrp="1"/>
          </p:cNvSpPr>
          <p:nvPr>
            <p:ph type="body" sz="quarter" idx="15" hasCustomPrompt="1"/>
          </p:nvPr>
        </p:nvSpPr>
        <p:spPr>
          <a:xfrm>
            <a:off x="4864100" y="3841750"/>
            <a:ext cx="6599238" cy="2296083"/>
          </a:xfrm>
        </p:spPr>
        <p:txBody>
          <a:bodyPr>
            <a:normAutofit/>
          </a:bodyPr>
          <a:lstStyle>
            <a:lvl1pPr marL="342900" indent="-342900">
              <a:buFont typeface="Arial" panose="020B0604020202020204" pitchFamily="34" charset="0"/>
              <a:buChar char="•"/>
              <a:defRPr sz="2000"/>
            </a:lvl1pPr>
          </a:lstStyle>
          <a:p>
            <a:pPr lvl="0"/>
            <a:r>
              <a:rPr lang="en-US" dirty="0"/>
              <a:t>Click to add text</a:t>
            </a:r>
          </a:p>
        </p:txBody>
      </p:sp>
      <p:sp>
        <p:nvSpPr>
          <p:cNvPr id="14" name="Date Placeholder 3">
            <a:extLst>
              <a:ext uri="{FF2B5EF4-FFF2-40B4-BE49-F238E27FC236}">
                <a16:creationId xmlns:a16="http://schemas.microsoft.com/office/drawing/2014/main" id="{9188F17E-DD3B-4CCC-957F-5A6914488466}"/>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5" name="Slide Number Placeholder 5">
            <a:extLst>
              <a:ext uri="{FF2B5EF4-FFF2-40B4-BE49-F238E27FC236}">
                <a16:creationId xmlns:a16="http://schemas.microsoft.com/office/drawing/2014/main" id="{2A0235C7-971D-4E52-B991-EFA44A9AFC3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43672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3698AF-A86A-4D69-8272-76C9C1914A3B}"/>
              </a:ext>
              <a:ext uri="{C183D7F6-B498-43B3-948B-1728B52AA6E4}">
                <adec:decorative xmlns:adec="http://schemas.microsoft.com/office/drawing/2017/decorative" val="1"/>
              </a:ext>
            </a:extLst>
          </p:cNvPr>
          <p:cNvSpPr/>
          <p:nvPr userDrawn="1"/>
        </p:nvSpPr>
        <p:spPr>
          <a:xfrm>
            <a:off x="0" y="0"/>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F9E2DC86-4009-449C-8F4E-779A8C762B26}"/>
              </a:ext>
            </a:extLst>
          </p:cNvPr>
          <p:cNvSpPr>
            <a:spLocks noGrp="1"/>
          </p:cNvSpPr>
          <p:nvPr>
            <p:ph type="title"/>
          </p:nvPr>
        </p:nvSpPr>
        <p:spPr>
          <a:xfrm>
            <a:off x="649045" y="365124"/>
            <a:ext cx="9523655" cy="1501327"/>
          </a:xfrm>
        </p:spPr>
        <p:txBody>
          <a:bodyPr/>
          <a:lstStyle>
            <a:lvl1pPr>
              <a:defRPr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2" name="Picture Placeholder 10">
            <a:extLst>
              <a:ext uri="{FF2B5EF4-FFF2-40B4-BE49-F238E27FC236}">
                <a16:creationId xmlns:a16="http://schemas.microsoft.com/office/drawing/2014/main" id="{671630E1-6506-4E93-BB6A-0604E0D04932}"/>
              </a:ext>
            </a:extLst>
          </p:cNvPr>
          <p:cNvSpPr>
            <a:spLocks noGrp="1"/>
          </p:cNvSpPr>
          <p:nvPr>
            <p:ph type="pic" sz="quarter" idx="13" hasCustomPrompt="1"/>
          </p:nvPr>
        </p:nvSpPr>
        <p:spPr>
          <a:xfrm>
            <a:off x="0" y="2286000"/>
            <a:ext cx="5067300" cy="4572000"/>
          </a:xfrm>
        </p:spPr>
        <p:txBody>
          <a:bodyPr/>
          <a:lstStyle>
            <a:lvl1pPr marL="0" indent="0" algn="ctr">
              <a:buNone/>
              <a:defRPr/>
            </a:lvl1pPr>
          </a:lstStyle>
          <a:p>
            <a:r>
              <a:rPr lang="en-US" dirty="0"/>
              <a:t>Click to add photo</a:t>
            </a:r>
          </a:p>
        </p:txBody>
      </p:sp>
      <p:sp>
        <p:nvSpPr>
          <p:cNvPr id="7" name="Footer Placeholder 4">
            <a:extLst>
              <a:ext uri="{FF2B5EF4-FFF2-40B4-BE49-F238E27FC236}">
                <a16:creationId xmlns:a16="http://schemas.microsoft.com/office/drawing/2014/main" id="{51BAB65B-02AF-4992-85D0-8E98AB1BD96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r>
              <a:rPr lang="en-US" dirty="0">
                <a:effectLst>
                  <a:outerShdw blurRad="38100" dist="38100" dir="2700000" algn="tl">
                    <a:srgbClr val="000000">
                      <a:alpha val="43137"/>
                    </a:srgbClr>
                  </a:outerShdw>
                </a:effectLst>
              </a:rPr>
              <a:t>Presentation title</a:t>
            </a:r>
          </a:p>
        </p:txBody>
      </p:sp>
      <p:sp>
        <p:nvSpPr>
          <p:cNvPr id="6" name="Content Placeholder 2">
            <a:extLst>
              <a:ext uri="{FF2B5EF4-FFF2-40B4-BE49-F238E27FC236}">
                <a16:creationId xmlns:a16="http://schemas.microsoft.com/office/drawing/2014/main" id="{CFE115BC-4A4C-4385-82D5-106D1FAC359A}"/>
              </a:ext>
            </a:extLst>
          </p:cNvPr>
          <p:cNvSpPr>
            <a:spLocks noGrp="1"/>
          </p:cNvSpPr>
          <p:nvPr>
            <p:ph idx="1"/>
          </p:nvPr>
        </p:nvSpPr>
        <p:spPr>
          <a:xfrm>
            <a:off x="5819887" y="2899186"/>
            <a:ext cx="5610113" cy="3284359"/>
          </a:xfrm>
        </p:spPr>
        <p:txBody>
          <a:bodyPr>
            <a:normAutofit/>
          </a:bodyPr>
          <a:lstStyle>
            <a:lvl1pPr marL="0" indent="0">
              <a:buNone/>
              <a:defRPr/>
            </a:lvl1pPr>
          </a:lstStyle>
          <a:p>
            <a:pPr lvl="0"/>
            <a:r>
              <a:rPr lang="en-US"/>
              <a:t>Click to edit Master text styles</a:t>
            </a:r>
          </a:p>
        </p:txBody>
      </p:sp>
      <p:sp>
        <p:nvSpPr>
          <p:cNvPr id="8" name="Date Placeholder 3">
            <a:extLst>
              <a:ext uri="{FF2B5EF4-FFF2-40B4-BE49-F238E27FC236}">
                <a16:creationId xmlns:a16="http://schemas.microsoft.com/office/drawing/2014/main" id="{5CD3EB2B-80EF-4DC6-B2B6-F4B568443970}"/>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9" name="Slide Number Placeholder 5">
            <a:extLst>
              <a:ext uri="{FF2B5EF4-FFF2-40B4-BE49-F238E27FC236}">
                <a16:creationId xmlns:a16="http://schemas.microsoft.com/office/drawing/2014/main" id="{3DC3E33A-8A0A-4767-A4D9-CD8956379305}"/>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6D940D-6D44-4DF9-9322-B4B11F7EDCD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99930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EB31F-C5DF-49FF-8DEA-86AC0C1860A0}"/>
              </a:ext>
              <a:ext uri="{C183D7F6-B498-43B3-948B-1728B52AA6E4}">
                <adec:decorative xmlns:adec="http://schemas.microsoft.com/office/drawing/2017/decorative" val="1"/>
              </a:ext>
            </a:extLst>
          </p:cNvPr>
          <p:cNvSpPr/>
          <p:nvPr userDrawn="1"/>
        </p:nvSpPr>
        <p:spPr>
          <a:xfrm>
            <a:off x="1" y="0"/>
            <a:ext cx="7086599" cy="4533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ACFE912F-46EC-49B0-9C9A-DE9CBDF9FBBF}"/>
              </a:ext>
            </a:extLst>
          </p:cNvPr>
          <p:cNvSpPr>
            <a:spLocks noGrp="1"/>
          </p:cNvSpPr>
          <p:nvPr>
            <p:ph type="ctrTitle"/>
          </p:nvPr>
        </p:nvSpPr>
        <p:spPr>
          <a:xfrm>
            <a:off x="649045" y="753035"/>
            <a:ext cx="5945393" cy="2366683"/>
          </a:xfrm>
        </p:spPr>
        <p:txBody>
          <a:bodyPr>
            <a:normAutofit/>
          </a:bodyPr>
          <a:lstStyle>
            <a:lvl1pPr>
              <a:defRPr spc="-20" baseline="0">
                <a:solidFill>
                  <a:schemeClr val="bg1"/>
                </a:solidFill>
              </a:defRPr>
            </a:lvl1pPr>
          </a:lstStyle>
          <a:p>
            <a:r>
              <a:rPr lang="en-US" sz="6000"/>
              <a:t>Click to edit Master title style</a:t>
            </a:r>
            <a:endParaRPr lang="en-US" sz="6000" dirty="0"/>
          </a:p>
        </p:txBody>
      </p:sp>
      <p:sp>
        <p:nvSpPr>
          <p:cNvPr id="5" name="Subtitle 2">
            <a:extLst>
              <a:ext uri="{FF2B5EF4-FFF2-40B4-BE49-F238E27FC236}">
                <a16:creationId xmlns:a16="http://schemas.microsoft.com/office/drawing/2014/main" id="{9BF32D81-1E24-45B8-A09D-EEAD404D8F31}"/>
              </a:ext>
            </a:extLst>
          </p:cNvPr>
          <p:cNvSpPr>
            <a:spLocks noGrp="1"/>
          </p:cNvSpPr>
          <p:nvPr>
            <p:ph type="subTitle" idx="1"/>
          </p:nvPr>
        </p:nvSpPr>
        <p:spPr>
          <a:xfrm>
            <a:off x="649045" y="3075868"/>
            <a:ext cx="5945393" cy="1108335"/>
          </a:xfrm>
        </p:spPr>
        <p:txBody>
          <a:bodyPr>
            <a:normAutofit/>
          </a:bodyPr>
          <a:lstStyle>
            <a:lvl1pPr marL="0" indent="0">
              <a:buNone/>
              <a:defRPr sz="2400">
                <a:solidFill>
                  <a:schemeClr val="bg1"/>
                </a:solidFill>
              </a:defRPr>
            </a:lvl1pPr>
          </a:lstStyle>
          <a:p>
            <a:r>
              <a:rPr lang="en-US"/>
              <a:t>Click to edit Master subtitle style</a:t>
            </a:r>
            <a:endParaRPr lang="en-US" dirty="0"/>
          </a:p>
        </p:txBody>
      </p:sp>
      <p:sp>
        <p:nvSpPr>
          <p:cNvPr id="16" name="Picture Placeholder 15">
            <a:extLst>
              <a:ext uri="{FF2B5EF4-FFF2-40B4-BE49-F238E27FC236}">
                <a16:creationId xmlns:a16="http://schemas.microsoft.com/office/drawing/2014/main" id="{9F9C7900-0694-4FDF-B29C-24016C0B9C60}"/>
              </a:ext>
            </a:extLst>
          </p:cNvPr>
          <p:cNvSpPr>
            <a:spLocks noGrp="1"/>
          </p:cNvSpPr>
          <p:nvPr>
            <p:ph type="pic" sz="quarter" idx="14" hasCustomPrompt="1"/>
          </p:nvPr>
        </p:nvSpPr>
        <p:spPr>
          <a:xfrm>
            <a:off x="0" y="4533900"/>
            <a:ext cx="7086598" cy="2324100"/>
          </a:xfrm>
        </p:spPr>
        <p:txBody>
          <a:bodyPr/>
          <a:lstStyle>
            <a:lvl1pPr marL="0" indent="0" algn="l">
              <a:buNone/>
              <a:defRPr/>
            </a:lvl1pPr>
          </a:lstStyle>
          <a:p>
            <a:r>
              <a:rPr lang="en-US" dirty="0"/>
              <a:t>Click to add photo</a:t>
            </a:r>
          </a:p>
        </p:txBody>
      </p:sp>
      <p:sp>
        <p:nvSpPr>
          <p:cNvPr id="8" name="Footer Placeholder 4">
            <a:extLst>
              <a:ext uri="{FF2B5EF4-FFF2-40B4-BE49-F238E27FC236}">
                <a16:creationId xmlns:a16="http://schemas.microsoft.com/office/drawing/2014/main" id="{52F1BABA-5C8C-4693-BD5A-974A171125F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Presentation title</a:t>
            </a:r>
          </a:p>
        </p:txBody>
      </p:sp>
      <p:sp>
        <p:nvSpPr>
          <p:cNvPr id="14" name="Picture Placeholder 12">
            <a:extLst>
              <a:ext uri="{FF2B5EF4-FFF2-40B4-BE49-F238E27FC236}">
                <a16:creationId xmlns:a16="http://schemas.microsoft.com/office/drawing/2014/main" id="{D71BA6F2-2182-4910-8DA6-71E5AB274588}"/>
              </a:ext>
            </a:extLst>
          </p:cNvPr>
          <p:cNvSpPr>
            <a:spLocks noGrp="1"/>
          </p:cNvSpPr>
          <p:nvPr>
            <p:ph type="pic" sz="quarter" idx="13" hasCustomPrompt="1"/>
          </p:nvPr>
        </p:nvSpPr>
        <p:spPr>
          <a:xfrm>
            <a:off x="7086600" y="0"/>
            <a:ext cx="5105400" cy="4533900"/>
          </a:xfrm>
        </p:spPr>
        <p:txBody>
          <a:bodyPr/>
          <a:lstStyle>
            <a:lvl1pPr marL="0" indent="0" algn="ctr">
              <a:buNone/>
              <a:defRPr/>
            </a:lvl1pPr>
          </a:lstStyle>
          <a:p>
            <a:r>
              <a:rPr lang="en-US" dirty="0"/>
              <a:t>Click to add photo</a:t>
            </a:r>
          </a:p>
        </p:txBody>
      </p:sp>
      <p:sp>
        <p:nvSpPr>
          <p:cNvPr id="17" name="Picture Placeholder 15">
            <a:extLst>
              <a:ext uri="{FF2B5EF4-FFF2-40B4-BE49-F238E27FC236}">
                <a16:creationId xmlns:a16="http://schemas.microsoft.com/office/drawing/2014/main" id="{83DCD7D2-7B94-48E9-9DCA-E72E1BCE4375}"/>
              </a:ext>
            </a:extLst>
          </p:cNvPr>
          <p:cNvSpPr>
            <a:spLocks noGrp="1"/>
          </p:cNvSpPr>
          <p:nvPr>
            <p:ph type="pic" sz="quarter" idx="15" hasCustomPrompt="1"/>
          </p:nvPr>
        </p:nvSpPr>
        <p:spPr>
          <a:xfrm>
            <a:off x="7086598" y="4533900"/>
            <a:ext cx="5105402" cy="2324100"/>
          </a:xfrm>
        </p:spPr>
        <p:txBody>
          <a:bodyPr/>
          <a:lstStyle>
            <a:lvl1pPr marL="0" indent="0">
              <a:buNone/>
              <a:defRPr/>
            </a:lvl1pPr>
          </a:lstStyle>
          <a:p>
            <a:r>
              <a:rPr lang="en-US" dirty="0"/>
              <a:t>Click to add photo</a:t>
            </a:r>
          </a:p>
        </p:txBody>
      </p:sp>
      <p:sp>
        <p:nvSpPr>
          <p:cNvPr id="10" name="Date Placeholder 3">
            <a:extLst>
              <a:ext uri="{FF2B5EF4-FFF2-40B4-BE49-F238E27FC236}">
                <a16:creationId xmlns:a16="http://schemas.microsoft.com/office/drawing/2014/main" id="{94253B29-520A-4014-A821-4F52F57CBC62}"/>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20XX</a:t>
            </a:r>
          </a:p>
        </p:txBody>
      </p:sp>
      <p:sp>
        <p:nvSpPr>
          <p:cNvPr id="11" name="Slide Number Placeholder 5">
            <a:extLst>
              <a:ext uri="{FF2B5EF4-FFF2-40B4-BE49-F238E27FC236}">
                <a16:creationId xmlns:a16="http://schemas.microsoft.com/office/drawing/2014/main" id="{46B60DEE-1456-46C0-A3E5-4CAF3E128D5B}"/>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pPr>
              <a:defRPr/>
            </a:pPr>
            <a:fld id="{2722F022-211C-4882-844C-086FEA6806AA}" type="slidenum">
              <a:rPr lang="en-US" smtClean="0">
                <a:effectLst>
                  <a:outerShdw blurRad="38100" dist="38100" dir="2700000" algn="tl">
                    <a:srgbClr val="000000">
                      <a:alpha val="43137"/>
                    </a:srgbClr>
                  </a:outerShdw>
                </a:effectLst>
              </a:rPr>
              <a:pPr>
                <a:defRPr/>
              </a:pPr>
              <a:t>‹#›</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78407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F4DD58-525D-4728-A769-9F38711D57DA}"/>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C1F862FE-7A72-432B-9888-FB389D35BDF2}"/>
              </a:ext>
            </a:extLst>
          </p:cNvPr>
          <p:cNvSpPr>
            <a:spLocks noGrp="1"/>
          </p:cNvSpPr>
          <p:nvPr>
            <p:ph type="title" hasCustomPrompt="1"/>
          </p:nvPr>
        </p:nvSpPr>
        <p:spPr>
          <a:xfrm>
            <a:off x="331788" y="875030"/>
            <a:ext cx="2384425" cy="5068570"/>
          </a:xfrm>
        </p:spPr>
        <p:txBody>
          <a:bodyPr/>
          <a:lstStyle>
            <a:lvl1pPr>
              <a:lnSpc>
                <a:spcPct val="100000"/>
              </a:lnSpc>
              <a:defRPr spc="-20" baseline="0">
                <a:solidFill>
                  <a:schemeClr val="bg1"/>
                </a:solidFill>
              </a:defRPr>
            </a:lvl1pPr>
          </a:lstStyle>
          <a:p>
            <a:r>
              <a:rPr lang="en-US" dirty="0"/>
              <a:t>Click  to add text</a:t>
            </a:r>
          </a:p>
        </p:txBody>
      </p:sp>
      <p:sp>
        <p:nvSpPr>
          <p:cNvPr id="13" name="Footer Placeholder 4">
            <a:extLst>
              <a:ext uri="{FF2B5EF4-FFF2-40B4-BE49-F238E27FC236}">
                <a16:creationId xmlns:a16="http://schemas.microsoft.com/office/drawing/2014/main" id="{A256B58A-EC2F-48AB-BF2D-AB678AF0C027}"/>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99D33DA1-34CB-434E-99AF-EA31D28A1941}"/>
              </a:ext>
            </a:extLst>
          </p:cNvPr>
          <p:cNvSpPr>
            <a:spLocks noGrp="1"/>
          </p:cNvSpPr>
          <p:nvPr>
            <p:ph sz="quarter" idx="14" hasCustomPrompt="1"/>
          </p:nvPr>
        </p:nvSpPr>
        <p:spPr>
          <a:xfrm>
            <a:off x="3302000" y="876300"/>
            <a:ext cx="8607425" cy="4749800"/>
          </a:xfrm>
        </p:spPr>
        <p:txBody>
          <a:bodyPr/>
          <a:lstStyle>
            <a:lvl1pPr>
              <a:defRPr/>
            </a:lvl1pPr>
          </a:lstStyle>
          <a:p>
            <a:pPr lvl="0"/>
            <a:r>
              <a:rPr lang="en-US" dirty="0"/>
              <a:t>Click to add content</a:t>
            </a:r>
          </a:p>
        </p:txBody>
      </p:sp>
      <p:sp>
        <p:nvSpPr>
          <p:cNvPr id="14" name="Date Placeholder 3">
            <a:extLst>
              <a:ext uri="{FF2B5EF4-FFF2-40B4-BE49-F238E27FC236}">
                <a16:creationId xmlns:a16="http://schemas.microsoft.com/office/drawing/2014/main" id="{DB48D9BB-04DF-4542-8DF6-C4C78753805D}"/>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5" name="Slide Number Placeholder 5">
            <a:extLst>
              <a:ext uri="{FF2B5EF4-FFF2-40B4-BE49-F238E27FC236}">
                <a16:creationId xmlns:a16="http://schemas.microsoft.com/office/drawing/2014/main" id="{F22742E1-6009-4FFB-A391-37B987F53002}"/>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589216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83FEABB-56CC-491D-830B-02C0466DABB6}"/>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34F3EF5A-453C-4D68-BA86-2FB1DE61C17C}"/>
              </a:ext>
            </a:extLst>
          </p:cNvPr>
          <p:cNvSpPr>
            <a:spLocks noGrp="1"/>
          </p:cNvSpPr>
          <p:nvPr>
            <p:ph type="title" hasCustomPrompt="1"/>
          </p:nvPr>
        </p:nvSpPr>
        <p:spPr>
          <a:xfrm>
            <a:off x="331787" y="996950"/>
            <a:ext cx="2384425" cy="4946650"/>
          </a:xfrm>
        </p:spPr>
        <p:txBody>
          <a:bodyPr/>
          <a:lstStyle>
            <a:lvl1pPr>
              <a:lnSpc>
                <a:spcPct val="100000"/>
              </a:lnSpc>
              <a:defRPr spc="-20" baseline="0">
                <a:solidFill>
                  <a:schemeClr val="bg1"/>
                </a:solidFill>
              </a:defRPr>
            </a:lvl1pPr>
          </a:lstStyle>
          <a:p>
            <a:r>
              <a:rPr lang="en-US" dirty="0"/>
              <a:t>Click  to add text</a:t>
            </a:r>
          </a:p>
        </p:txBody>
      </p:sp>
      <p:sp>
        <p:nvSpPr>
          <p:cNvPr id="9" name="Footer Placeholder 4">
            <a:extLst>
              <a:ext uri="{FF2B5EF4-FFF2-40B4-BE49-F238E27FC236}">
                <a16:creationId xmlns:a16="http://schemas.microsoft.com/office/drawing/2014/main" id="{59321BA0-41E1-404D-9063-DF281D1865F3}"/>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3671CEA4-8F84-4893-8A45-28DB0AE2068C}"/>
              </a:ext>
            </a:extLst>
          </p:cNvPr>
          <p:cNvSpPr>
            <a:spLocks noGrp="1"/>
          </p:cNvSpPr>
          <p:nvPr>
            <p:ph sz="quarter" idx="14" hasCustomPrompt="1"/>
          </p:nvPr>
        </p:nvSpPr>
        <p:spPr>
          <a:xfrm>
            <a:off x="3422650" y="996950"/>
            <a:ext cx="8367713" cy="4545013"/>
          </a:xfrm>
        </p:spPr>
        <p:txBody>
          <a:bodyPr/>
          <a:lstStyle>
            <a:lvl1pPr>
              <a:defRPr/>
            </a:lvl1pPr>
          </a:lstStyle>
          <a:p>
            <a:pPr lvl="0"/>
            <a:r>
              <a:rPr lang="en-US" dirty="0"/>
              <a:t>Click to add content</a:t>
            </a:r>
          </a:p>
        </p:txBody>
      </p:sp>
      <p:sp>
        <p:nvSpPr>
          <p:cNvPr id="10" name="Date Placeholder 3">
            <a:extLst>
              <a:ext uri="{FF2B5EF4-FFF2-40B4-BE49-F238E27FC236}">
                <a16:creationId xmlns:a16="http://schemas.microsoft.com/office/drawing/2014/main" id="{C99D2EA6-8453-4240-88D1-460E269D8884}"/>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1" name="Slide Number Placeholder 5">
            <a:extLst>
              <a:ext uri="{FF2B5EF4-FFF2-40B4-BE49-F238E27FC236}">
                <a16:creationId xmlns:a16="http://schemas.microsoft.com/office/drawing/2014/main" id="{02DD4984-9B40-488F-B903-2E0419551F49}"/>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73759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6" name="Picture Placeholder 22">
            <a:extLst>
              <a:ext uri="{FF2B5EF4-FFF2-40B4-BE49-F238E27FC236}">
                <a16:creationId xmlns:a16="http://schemas.microsoft.com/office/drawing/2014/main" id="{AD3C5B21-C400-4C50-8684-59543CDC43F2}"/>
              </a:ext>
            </a:extLst>
          </p:cNvPr>
          <p:cNvSpPr>
            <a:spLocks noGrp="1"/>
          </p:cNvSpPr>
          <p:nvPr>
            <p:ph type="pic" sz="quarter" idx="13" hasCustomPrompt="1"/>
          </p:nvPr>
        </p:nvSpPr>
        <p:spPr>
          <a:xfrm>
            <a:off x="-2" y="0"/>
            <a:ext cx="12192000" cy="6858000"/>
          </a:xfrm>
          <a:noFill/>
        </p:spPr>
        <p:txBody>
          <a:bodyPr/>
          <a:lstStyle>
            <a:lvl1pPr marL="0" indent="0" algn="ctr">
              <a:buNone/>
              <a:defRPr/>
            </a:lvl1pPr>
          </a:lstStyle>
          <a:p>
            <a:r>
              <a:rPr lang="en-US" dirty="0"/>
              <a:t>Click to add photo</a:t>
            </a:r>
          </a:p>
        </p:txBody>
      </p:sp>
      <p:sp>
        <p:nvSpPr>
          <p:cNvPr id="17" name="Title 1">
            <a:extLst>
              <a:ext uri="{FF2B5EF4-FFF2-40B4-BE49-F238E27FC236}">
                <a16:creationId xmlns:a16="http://schemas.microsoft.com/office/drawing/2014/main" id="{F81B040C-8943-4433-BFE9-AFB1F7C9ED4F}"/>
              </a:ext>
            </a:extLst>
          </p:cNvPr>
          <p:cNvSpPr>
            <a:spLocks noGrp="1"/>
          </p:cNvSpPr>
          <p:nvPr>
            <p:ph type="ctrTitle"/>
          </p:nvPr>
        </p:nvSpPr>
        <p:spPr>
          <a:xfrm>
            <a:off x="1177636" y="-2"/>
            <a:ext cx="11014364" cy="4100947"/>
          </a:xfrm>
          <a:gradFill>
            <a:gsLst>
              <a:gs pos="77000">
                <a:srgbClr val="000000">
                  <a:alpha val="30000"/>
                </a:srgbClr>
              </a:gs>
              <a:gs pos="38000">
                <a:srgbClr val="000000">
                  <a:alpha val="20000"/>
                </a:srgbClr>
              </a:gs>
              <a:gs pos="0">
                <a:srgbClr val="000000">
                  <a:alpha val="0"/>
                </a:srgbClr>
              </a:gs>
              <a:gs pos="20000">
                <a:srgbClr val="000000">
                  <a:alpha val="0"/>
                </a:srgbClr>
              </a:gs>
              <a:gs pos="100000">
                <a:srgbClr val="000000">
                  <a:alpha val="30000"/>
                </a:srgbClr>
              </a:gs>
            </a:gsLst>
            <a:lin ang="21594000" scaled="0"/>
          </a:gradFill>
        </p:spPr>
        <p:txBody>
          <a:bodyPr rIns="731520">
            <a:normAutofit/>
          </a:bodyPr>
          <a:lstStyle>
            <a:lvl1pPr algn="r">
              <a:defRPr sz="6000">
                <a:solidFill>
                  <a:schemeClr val="bg1"/>
                </a:solidFill>
              </a:defRPr>
            </a:lvl1pPr>
          </a:lstStyle>
          <a:p>
            <a:pPr algn="r"/>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18" name="Subtitle 2">
            <a:extLst>
              <a:ext uri="{FF2B5EF4-FFF2-40B4-BE49-F238E27FC236}">
                <a16:creationId xmlns:a16="http://schemas.microsoft.com/office/drawing/2014/main" id="{741A6711-44B3-4723-90E5-802B2DBD8616}"/>
              </a:ext>
            </a:extLst>
          </p:cNvPr>
          <p:cNvSpPr>
            <a:spLocks noGrp="1"/>
          </p:cNvSpPr>
          <p:nvPr>
            <p:ph type="subTitle" idx="1"/>
          </p:nvPr>
        </p:nvSpPr>
        <p:spPr>
          <a:xfrm>
            <a:off x="3241963" y="4089656"/>
            <a:ext cx="8950035" cy="2796566"/>
          </a:xfrm>
          <a:gradFill>
            <a:gsLst>
              <a:gs pos="77000">
                <a:srgbClr val="000000">
                  <a:alpha val="30000"/>
                </a:srgbClr>
              </a:gs>
              <a:gs pos="33000">
                <a:srgbClr val="000000">
                  <a:alpha val="20000"/>
                </a:srgbClr>
              </a:gs>
              <a:gs pos="0">
                <a:srgbClr val="000000">
                  <a:alpha val="0"/>
                </a:srgbClr>
              </a:gs>
              <a:gs pos="100000">
                <a:srgbClr val="000000">
                  <a:alpha val="30000"/>
                </a:srgbClr>
              </a:gs>
            </a:gsLst>
            <a:lin ang="21594000" scaled="0"/>
          </a:gradFill>
        </p:spPr>
        <p:txBody>
          <a:bodyPr tIns="640080" rIns="731520" anchor="t">
            <a:normAutofit/>
          </a:bodyPr>
          <a:lstStyle>
            <a:lvl1pPr marL="0" indent="0" algn="r">
              <a:buNone/>
              <a:defRPr sz="2800" b="1" baseline="0">
                <a:solidFill>
                  <a:schemeClr val="bg1"/>
                </a:solidFill>
              </a:defRPr>
            </a:lvl1pPr>
          </a:lstStyle>
          <a:p>
            <a:pPr algn="r"/>
            <a:r>
              <a:rPr lang="en-US">
                <a:solidFill>
                  <a:srgbClr val="FFFFFF"/>
                </a:solidFill>
                <a:effectLst>
                  <a:outerShdw blurRad="38100" dist="38100" dir="2700000" algn="tl">
                    <a:srgbClr val="000000">
                      <a:alpha val="43137"/>
                    </a:srgbClr>
                  </a:outerShdw>
                </a:effectLst>
              </a:rPr>
              <a:t>Click to edit Master subtitle style</a:t>
            </a:r>
            <a:endParaRPr lang="en-US" dirty="0">
              <a:solidFill>
                <a:srgbClr val="FFFFFF"/>
              </a:solidFill>
              <a:effectLst>
                <a:outerShdw blurRad="38100" dist="38100" dir="2700000" algn="tl">
                  <a:srgbClr val="000000">
                    <a:alpha val="43137"/>
                  </a:srgbClr>
                </a:outerShdw>
              </a:effectLst>
            </a:endParaRPr>
          </a:p>
        </p:txBody>
      </p:sp>
      <p:sp>
        <p:nvSpPr>
          <p:cNvPr id="19" name="Footer Placeholder 4">
            <a:extLst>
              <a:ext uri="{FF2B5EF4-FFF2-40B4-BE49-F238E27FC236}">
                <a16:creationId xmlns:a16="http://schemas.microsoft.com/office/drawing/2014/main" id="{B79A2161-66FE-4C11-AD83-5824307CBD6F}"/>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Presentation title</a:t>
            </a:r>
          </a:p>
        </p:txBody>
      </p:sp>
      <p:sp>
        <p:nvSpPr>
          <p:cNvPr id="20" name="Date Placeholder 3">
            <a:extLst>
              <a:ext uri="{FF2B5EF4-FFF2-40B4-BE49-F238E27FC236}">
                <a16:creationId xmlns:a16="http://schemas.microsoft.com/office/drawing/2014/main" id="{91399727-F37D-4748-90E8-B5B6F5312FF1}"/>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20XX</a:t>
            </a:r>
          </a:p>
        </p:txBody>
      </p:sp>
      <p:sp>
        <p:nvSpPr>
          <p:cNvPr id="21" name="Slide Number Placeholder 5">
            <a:extLst>
              <a:ext uri="{FF2B5EF4-FFF2-40B4-BE49-F238E27FC236}">
                <a16:creationId xmlns:a16="http://schemas.microsoft.com/office/drawing/2014/main" id="{B9DE4FD1-0950-4A6A-8167-F0E9C622D106}"/>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pPr>
              <a:defRPr/>
            </a:pPr>
            <a:fld id="{CD6D940D-6D44-4DF9-9322-B4B11F7EDCD0}" type="slidenum">
              <a:rPr lang="en-US" smtClean="0">
                <a:effectLst>
                  <a:outerShdw blurRad="38100" dist="38100" dir="2700000" algn="tl">
                    <a:srgbClr val="000000">
                      <a:alpha val="43137"/>
                    </a:srgbClr>
                  </a:outerShdw>
                </a:effectLst>
              </a:rPr>
              <a:pPr>
                <a:defRPr/>
              </a:pPr>
              <a:t>‹#›</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67047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A42DEE-636F-4A79-B56A-5AF989E1FDC5}"/>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B75C9195-04C9-4D9A-B613-44A5F5900DBD}"/>
              </a:ext>
            </a:extLst>
          </p:cNvPr>
          <p:cNvSpPr>
            <a:spLocks noGrp="1"/>
          </p:cNvSpPr>
          <p:nvPr>
            <p:ph type="title" hasCustomPrompt="1"/>
          </p:nvPr>
        </p:nvSpPr>
        <p:spPr>
          <a:xfrm>
            <a:off x="1002983" y="194783"/>
            <a:ext cx="9421177" cy="769493"/>
          </a:xfrm>
        </p:spPr>
        <p:txBody>
          <a:bodyPr anchor="ctr"/>
          <a:lstStyle>
            <a:lvl1pPr>
              <a:lnSpc>
                <a:spcPct val="100000"/>
              </a:lnSpc>
              <a:defRPr spc="-20" baseline="0">
                <a:solidFill>
                  <a:schemeClr val="bg1"/>
                </a:solidFill>
              </a:defRPr>
            </a:lvl1pPr>
          </a:lstStyle>
          <a:p>
            <a:r>
              <a:rPr lang="en-US" dirty="0"/>
              <a:t>Click to add title</a:t>
            </a:r>
          </a:p>
        </p:txBody>
      </p:sp>
      <p:sp>
        <p:nvSpPr>
          <p:cNvPr id="8" name="Content Placeholder 7">
            <a:extLst>
              <a:ext uri="{FF2B5EF4-FFF2-40B4-BE49-F238E27FC236}">
                <a16:creationId xmlns:a16="http://schemas.microsoft.com/office/drawing/2014/main" id="{4C5A662A-E279-494E-8389-ADC6E870E38D}"/>
              </a:ext>
            </a:extLst>
          </p:cNvPr>
          <p:cNvSpPr>
            <a:spLocks noGrp="1"/>
          </p:cNvSpPr>
          <p:nvPr>
            <p:ph sz="quarter" idx="14" hasCustomPrompt="1"/>
          </p:nvPr>
        </p:nvSpPr>
        <p:spPr>
          <a:xfrm>
            <a:off x="931863" y="1695450"/>
            <a:ext cx="10328275" cy="4314825"/>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1420B3F9-9DEF-4500-91D7-25F0B5E91FBF}"/>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05E504E9-EAD2-4BE5-9736-CED43FF24552}"/>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6" name="Slide Number Placeholder 5">
            <a:extLst>
              <a:ext uri="{FF2B5EF4-FFF2-40B4-BE49-F238E27FC236}">
                <a16:creationId xmlns:a16="http://schemas.microsoft.com/office/drawing/2014/main" id="{8C3EB613-AF5E-423F-A78B-94F856BF646A}"/>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27199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F922A0-5527-4314-A2EA-E5CF34EF9434}"/>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96EC4CB6-956E-48EB-86AC-B40D89D74215}"/>
              </a:ext>
            </a:extLst>
          </p:cNvPr>
          <p:cNvSpPr>
            <a:spLocks noGrp="1"/>
          </p:cNvSpPr>
          <p:nvPr>
            <p:ph type="title" hasCustomPrompt="1"/>
          </p:nvPr>
        </p:nvSpPr>
        <p:spPr>
          <a:xfrm>
            <a:off x="1000759" y="194783"/>
            <a:ext cx="10022841" cy="760892"/>
          </a:xfrm>
        </p:spPr>
        <p:txBody>
          <a:bodyPr anchor="ctr"/>
          <a:lstStyle>
            <a:lvl1pPr>
              <a:lnSpc>
                <a:spcPct val="100000"/>
              </a:lnSpc>
              <a:defRPr spc="-20" baseline="0">
                <a:solidFill>
                  <a:schemeClr val="bg1"/>
                </a:solidFill>
              </a:defRPr>
            </a:lvl1pPr>
          </a:lstStyle>
          <a:p>
            <a:r>
              <a:rPr lang="en-US" dirty="0"/>
              <a:t>Click to add title</a:t>
            </a:r>
          </a:p>
        </p:txBody>
      </p:sp>
      <p:sp>
        <p:nvSpPr>
          <p:cNvPr id="9" name="Content Placeholder 8">
            <a:extLst>
              <a:ext uri="{FF2B5EF4-FFF2-40B4-BE49-F238E27FC236}">
                <a16:creationId xmlns:a16="http://schemas.microsoft.com/office/drawing/2014/main" id="{13FA4250-BD33-40AE-934A-A473029C5CA5}"/>
              </a:ext>
            </a:extLst>
          </p:cNvPr>
          <p:cNvSpPr>
            <a:spLocks noGrp="1"/>
          </p:cNvSpPr>
          <p:nvPr>
            <p:ph sz="quarter" idx="14" hasCustomPrompt="1"/>
          </p:nvPr>
        </p:nvSpPr>
        <p:spPr>
          <a:xfrm>
            <a:off x="646112" y="1560513"/>
            <a:ext cx="10899776" cy="4341812"/>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771E7CA1-3FAA-4961-8BAC-93AB2EF6526B}"/>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520CC547-8B7E-4C4B-9B2A-04BD498A71C2}"/>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6" name="Slide Number Placeholder 5">
            <a:extLst>
              <a:ext uri="{FF2B5EF4-FFF2-40B4-BE49-F238E27FC236}">
                <a16:creationId xmlns:a16="http://schemas.microsoft.com/office/drawing/2014/main" id="{AD34245B-9DC4-457D-AB68-8E3BBB85294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190906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3E30A8-0D9C-47BB-8249-8A2EEEFC72DD}"/>
              </a:ext>
            </a:extLst>
          </p:cNvPr>
          <p:cNvSpPr>
            <a:spLocks noGrp="1"/>
          </p:cNvSpPr>
          <p:nvPr>
            <p:ph type="title"/>
          </p:nvPr>
        </p:nvSpPr>
        <p:spPr>
          <a:xfrm>
            <a:off x="649224" y="365124"/>
            <a:ext cx="10552176" cy="149961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FE93687-61FE-460F-A66F-4DF17994F394}"/>
              </a:ext>
            </a:extLst>
          </p:cNvPr>
          <p:cNvSpPr>
            <a:spLocks noGrp="1"/>
          </p:cNvSpPr>
          <p:nvPr>
            <p:ph type="body" idx="1"/>
          </p:nvPr>
        </p:nvSpPr>
        <p:spPr>
          <a:xfrm>
            <a:off x="649224" y="1984248"/>
            <a:ext cx="10552176" cy="41970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AEE1FFB-7673-4E75-9B5C-5572E2B0683B}"/>
              </a:ext>
            </a:extLst>
          </p:cNvPr>
          <p:cNvSpPr>
            <a:spLocks noGrp="1"/>
          </p:cNvSpPr>
          <p:nvPr>
            <p:ph type="dt" sz="half" idx="2"/>
          </p:nvPr>
        </p:nvSpPr>
        <p:spPr>
          <a:xfrm>
            <a:off x="7013448" y="6355080"/>
            <a:ext cx="4352544" cy="365125"/>
          </a:xfrm>
          <a:prstGeom prst="rect">
            <a:avLst/>
          </a:prstGeom>
        </p:spPr>
        <p:txBody>
          <a:bodyPr vert="horz" lIns="91440" tIns="45720" rIns="91440" bIns="45720" rtlCol="0" anchor="ctr"/>
          <a:lstStyle>
            <a:lvl1pPr algn="r">
              <a:defRPr sz="105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6C4B9AF-F93C-43E8-8E68-3B700825CE91}"/>
              </a:ext>
            </a:extLst>
          </p:cNvPr>
          <p:cNvSpPr>
            <a:spLocks noGrp="1"/>
          </p:cNvSpPr>
          <p:nvPr>
            <p:ph type="ftr" sz="quarter" idx="3"/>
          </p:nvPr>
        </p:nvSpPr>
        <p:spPr>
          <a:xfrm>
            <a:off x="201168" y="6356350"/>
            <a:ext cx="4837176" cy="365125"/>
          </a:xfrm>
          <a:prstGeom prst="rect">
            <a:avLst/>
          </a:prstGeom>
        </p:spPr>
        <p:txBody>
          <a:bodyPr vert="horz" lIns="91440" tIns="45720" rIns="91440" bIns="45720" rtlCol="0" anchor="ctr"/>
          <a:lstStyle>
            <a:lvl1pPr algn="l">
              <a:defRPr sz="1050">
                <a:solidFill>
                  <a:schemeClr val="tx1"/>
                </a:solidFill>
              </a:defRPr>
            </a:lvl1pPr>
          </a:lstStyle>
          <a:p>
            <a:r>
              <a:rPr lang="en-US" sz="1050" dirty="0"/>
              <a:t>Presentation title</a:t>
            </a:r>
          </a:p>
        </p:txBody>
      </p:sp>
      <p:sp>
        <p:nvSpPr>
          <p:cNvPr id="6" name="Slide Number Placeholder 5">
            <a:extLst>
              <a:ext uri="{FF2B5EF4-FFF2-40B4-BE49-F238E27FC236}">
                <a16:creationId xmlns:a16="http://schemas.microsoft.com/office/drawing/2014/main" id="{9CD739F7-0AE5-4677-8957-9961D67C18E5}"/>
              </a:ext>
            </a:extLst>
          </p:cNvPr>
          <p:cNvSpPr>
            <a:spLocks noGrp="1"/>
          </p:cNvSpPr>
          <p:nvPr>
            <p:ph type="sldNum" sz="quarter" idx="4"/>
          </p:nvPr>
        </p:nvSpPr>
        <p:spPr>
          <a:xfrm>
            <a:off x="11365992" y="6356350"/>
            <a:ext cx="630936" cy="365125"/>
          </a:xfrm>
          <a:prstGeom prst="rect">
            <a:avLst/>
          </a:prstGeom>
        </p:spPr>
        <p:txBody>
          <a:bodyPr vert="horz" lIns="91440" tIns="45720" rIns="91440" bIns="45720" rtlCol="0" anchor="ctr"/>
          <a:lstStyle>
            <a:lvl1pPr algn="r">
              <a:defRPr sz="1050">
                <a:solidFill>
                  <a:schemeClr val="tx1"/>
                </a:solidFill>
              </a:defRPr>
            </a:lvl1pPr>
          </a:lstStyle>
          <a:p>
            <a:fld id="{0D4885A8-DDA8-4FCF-AB25-DA8F78EC7557}" type="slidenum">
              <a:rPr lang="en-US" smtClean="0"/>
              <a:pPr/>
              <a:t>‹#›</a:t>
            </a:fld>
            <a:endParaRPr lang="en-US" dirty="0"/>
          </a:p>
        </p:txBody>
      </p:sp>
    </p:spTree>
    <p:extLst>
      <p:ext uri="{BB962C8B-B14F-4D97-AF65-F5344CB8AC3E}">
        <p14:creationId xmlns:p14="http://schemas.microsoft.com/office/powerpoint/2010/main" val="3899840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85" r:id="rId12"/>
  </p:sldLayoutIdLst>
  <p:hf hdr="0"/>
  <p:txStyles>
    <p:title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twitter.com/iamreddsebastin" TargetMode="External"/><Relationship Id="rId7" Type="http://schemas.openxmlformats.org/officeDocument/2006/relationships/image" Target="../media/image2.jpeg"/><Relationship Id="rId2" Type="http://schemas.openxmlformats.org/officeDocument/2006/relationships/hyperlink" Target="https://www.linkedin.com/in/patrick-ugheoke-sebastine-2411a61b5/" TargetMode="External"/><Relationship Id="rId1" Type="http://schemas.openxmlformats.org/officeDocument/2006/relationships/slideLayout" Target="../slideLayouts/slideLayout12.xml"/><Relationship Id="rId6" Type="http://schemas.openxmlformats.org/officeDocument/2006/relationships/image" Target="../media/image1.png"/><Relationship Id="rId5" Type="http://schemas.openxmlformats.org/officeDocument/2006/relationships/hyperlink" Target="https://www.kaggle.com/patricksebastine" TargetMode="External"/><Relationship Id="rId4" Type="http://schemas.openxmlformats.org/officeDocument/2006/relationships/hyperlink" Target="https://github.com/PatrickSebastine"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E39055A8-6754-4F27-8010-BF142982D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60" name="Rectangle 59">
            <a:extLst>
              <a:ext uri="{FF2B5EF4-FFF2-40B4-BE49-F238E27FC236}">
                <a16:creationId xmlns:a16="http://schemas.microsoft.com/office/drawing/2014/main" id="{E2893C0A-AB3B-421A-8E3A-2E6AB9DDB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id="{317380F2-7498-405F-B652-B2624F9BCA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115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AB4C3"/>
              </a:solidFill>
            </a:endParaRPr>
          </a:p>
        </p:txBody>
      </p:sp>
      <p:sp>
        <p:nvSpPr>
          <p:cNvPr id="7" name="Title 6">
            <a:extLst>
              <a:ext uri="{FF2B5EF4-FFF2-40B4-BE49-F238E27FC236}">
                <a16:creationId xmlns:a16="http://schemas.microsoft.com/office/drawing/2014/main" id="{98D150CF-F888-48EA-89E8-311ED5E9161B}"/>
              </a:ext>
            </a:extLst>
          </p:cNvPr>
          <p:cNvSpPr>
            <a:spLocks noGrp="1"/>
          </p:cNvSpPr>
          <p:nvPr>
            <p:ph type="ctrTitle"/>
          </p:nvPr>
        </p:nvSpPr>
        <p:spPr>
          <a:xfrm>
            <a:off x="649045" y="753035"/>
            <a:ext cx="7327892" cy="5780112"/>
          </a:xfrm>
        </p:spPr>
        <p:txBody>
          <a:bodyPr vert="horz" lIns="91440" tIns="45720" rIns="91440" bIns="45720" rtlCol="0" anchor="t">
            <a:normAutofit fontScale="90000"/>
          </a:bodyPr>
          <a:lstStyle/>
          <a:p>
            <a:r>
              <a:rPr lang="en-US" sz="10000" spc="-40" dirty="0">
                <a:solidFill>
                  <a:srgbClr val="FFFFFF"/>
                </a:solidFill>
                <a:effectLst>
                  <a:outerShdw blurRad="38100" dist="38100" dir="2700000" algn="tl">
                    <a:srgbClr val="000000">
                      <a:alpha val="43137"/>
                    </a:srgbClr>
                  </a:outerShdw>
                </a:effectLst>
              </a:rPr>
              <a:t>BlackTECH</a:t>
            </a:r>
            <a:br>
              <a:rPr lang="en-US" sz="4200" spc="-40" dirty="0">
                <a:solidFill>
                  <a:srgbClr val="FFFFFF"/>
                </a:solidFill>
                <a:effectLst>
                  <a:outerShdw blurRad="38100" dist="38100" dir="2700000" algn="tl">
                    <a:srgbClr val="000000">
                      <a:alpha val="43137"/>
                    </a:srgbClr>
                  </a:outerShdw>
                </a:effectLst>
              </a:rPr>
            </a:br>
            <a:r>
              <a:rPr lang="en-US" sz="4200" spc="-40" dirty="0">
                <a:solidFill>
                  <a:srgbClr val="FFFFFF"/>
                </a:solidFill>
                <a:effectLst>
                  <a:outerShdw blurRad="38100" dist="38100" dir="2700000" algn="tl">
                    <a:srgbClr val="000000">
                      <a:alpha val="43137"/>
                    </a:srgbClr>
                  </a:outerShdw>
                </a:effectLst>
              </a:rPr>
              <a:t>Hotel Executive Summary</a:t>
            </a:r>
            <a:br>
              <a:rPr lang="en-US" sz="4200" spc="-40" dirty="0">
                <a:solidFill>
                  <a:srgbClr val="FFFFFF"/>
                </a:solidFill>
                <a:effectLst>
                  <a:outerShdw blurRad="38100" dist="38100" dir="2700000" algn="tl">
                    <a:srgbClr val="000000">
                      <a:alpha val="43137"/>
                    </a:srgbClr>
                  </a:outerShdw>
                </a:effectLst>
              </a:rPr>
            </a:br>
            <a:r>
              <a:rPr lang="en-US" sz="4200" spc="-40" dirty="0">
                <a:solidFill>
                  <a:srgbClr val="FFFFFF"/>
                </a:solidFill>
                <a:effectLst>
                  <a:outerShdw blurRad="38100" dist="38100" dir="2700000" algn="tl">
                    <a:srgbClr val="000000">
                      <a:alpha val="43137"/>
                    </a:srgbClr>
                  </a:outerShdw>
                </a:effectLst>
              </a:rPr>
              <a:t>Loan Prediction</a:t>
            </a:r>
            <a:br>
              <a:rPr lang="en-US" sz="4200" spc="-40" dirty="0">
                <a:solidFill>
                  <a:srgbClr val="FFFFFF"/>
                </a:solidFill>
                <a:effectLst>
                  <a:outerShdw blurRad="38100" dist="38100" dir="2700000" algn="tl">
                    <a:srgbClr val="000000">
                      <a:alpha val="43137"/>
                    </a:srgbClr>
                  </a:outerShdw>
                </a:effectLst>
              </a:rPr>
            </a:br>
            <a:br>
              <a:rPr lang="en-US" sz="4200" spc="-40" dirty="0">
                <a:solidFill>
                  <a:srgbClr val="FFFFFF"/>
                </a:solidFill>
                <a:effectLst>
                  <a:outerShdw blurRad="38100" dist="38100" dir="2700000" algn="tl">
                    <a:srgbClr val="000000">
                      <a:alpha val="43137"/>
                    </a:srgbClr>
                  </a:outerShdw>
                </a:effectLst>
              </a:rPr>
            </a:br>
            <a:br>
              <a:rPr lang="en-US" sz="4200" spc="-40" dirty="0">
                <a:solidFill>
                  <a:srgbClr val="FFFFFF"/>
                </a:solidFill>
                <a:effectLst>
                  <a:outerShdw blurRad="38100" dist="38100" dir="2700000" algn="tl">
                    <a:srgbClr val="000000">
                      <a:alpha val="43137"/>
                    </a:srgbClr>
                  </a:outerShdw>
                </a:effectLst>
              </a:rPr>
            </a:br>
            <a:br>
              <a:rPr lang="en-US" sz="4200" spc="-40" dirty="0">
                <a:solidFill>
                  <a:srgbClr val="FFFFFF"/>
                </a:solidFill>
                <a:effectLst>
                  <a:outerShdw blurRad="38100" dist="38100" dir="2700000" algn="tl">
                    <a:srgbClr val="000000">
                      <a:alpha val="43137"/>
                    </a:srgbClr>
                  </a:outerShdw>
                </a:effectLst>
              </a:rPr>
            </a:br>
            <a:br>
              <a:rPr lang="en-US" sz="4200" spc="-40" dirty="0">
                <a:solidFill>
                  <a:srgbClr val="FFFFFF"/>
                </a:solidFill>
                <a:effectLst>
                  <a:outerShdw blurRad="38100" dist="38100" dir="2700000" algn="tl">
                    <a:srgbClr val="000000">
                      <a:alpha val="43137"/>
                    </a:srgbClr>
                  </a:outerShdw>
                </a:effectLst>
              </a:rPr>
            </a:br>
            <a:br>
              <a:rPr lang="en-US" sz="4200" spc="-40" dirty="0">
                <a:solidFill>
                  <a:srgbClr val="FFFFFF"/>
                </a:solidFill>
                <a:effectLst>
                  <a:outerShdw blurRad="38100" dist="38100" dir="2700000" algn="tl">
                    <a:srgbClr val="000000">
                      <a:alpha val="43137"/>
                    </a:srgbClr>
                  </a:outerShdw>
                </a:effectLst>
              </a:rPr>
            </a:br>
            <a:r>
              <a:rPr lang="en-US" sz="4200" spc="-40" dirty="0">
                <a:solidFill>
                  <a:srgbClr val="FFFFFF"/>
                </a:solidFill>
                <a:effectLst>
                  <a:outerShdw blurRad="38100" dist="38100" dir="2700000" algn="tl">
                    <a:srgbClr val="000000">
                      <a:alpha val="43137"/>
                    </a:srgbClr>
                  </a:outerShdw>
                </a:effectLst>
              </a:rPr>
              <a:t>Presentation</a:t>
            </a:r>
          </a:p>
        </p:txBody>
      </p:sp>
      <p:sp>
        <p:nvSpPr>
          <p:cNvPr id="8" name="Subtitle 7">
            <a:extLst>
              <a:ext uri="{FF2B5EF4-FFF2-40B4-BE49-F238E27FC236}">
                <a16:creationId xmlns:a16="http://schemas.microsoft.com/office/drawing/2014/main" id="{6BBE0348-1527-4055-BA8A-E2754222743D}"/>
              </a:ext>
            </a:extLst>
          </p:cNvPr>
          <p:cNvSpPr>
            <a:spLocks noGrp="1"/>
          </p:cNvSpPr>
          <p:nvPr>
            <p:ph type="subTitle" idx="1"/>
          </p:nvPr>
        </p:nvSpPr>
        <p:spPr>
          <a:xfrm>
            <a:off x="8112253" y="3877234"/>
            <a:ext cx="4076699" cy="2980765"/>
          </a:xfrm>
          <a:solidFill>
            <a:srgbClr val="000000"/>
          </a:solidFill>
        </p:spPr>
        <p:txBody>
          <a:bodyPr vert="horz" lIns="91440" tIns="45720" rIns="91440" bIns="45720" rtlCol="0" anchor="b">
            <a:normAutofit/>
          </a:bodyPr>
          <a:lstStyle/>
          <a:p>
            <a:pPr algn="r">
              <a:lnSpc>
                <a:spcPct val="100000"/>
              </a:lnSpc>
            </a:pPr>
            <a:r>
              <a:rPr lang="en-US" sz="1600" dirty="0">
                <a:effectLst>
                  <a:outerShdw blurRad="38100" dist="38100" dir="2700000" algn="tl">
                    <a:srgbClr val="000000">
                      <a:alpha val="43137"/>
                    </a:srgbClr>
                  </a:outerShdw>
                </a:effectLst>
                <a:latin typeface="+mj-lt"/>
                <a:cs typeface="Segoe UI" panose="020B0502040204020203" pitchFamily="34" charset="0"/>
              </a:rPr>
              <a:t>Presenter by: </a:t>
            </a:r>
          </a:p>
          <a:p>
            <a:pPr algn="r">
              <a:lnSpc>
                <a:spcPct val="100000"/>
              </a:lnSpc>
            </a:pPr>
            <a:r>
              <a:rPr lang="en-US" sz="1600" dirty="0">
                <a:effectLst>
                  <a:outerShdw blurRad="38100" dist="38100" dir="2700000" algn="tl">
                    <a:srgbClr val="000000">
                      <a:alpha val="43137"/>
                    </a:srgbClr>
                  </a:outerShdw>
                </a:effectLst>
                <a:latin typeface="+mj-lt"/>
                <a:cs typeface="Segoe UI" panose="020B0502040204020203" pitchFamily="34" charset="0"/>
              </a:rPr>
              <a:t>Patrick Ugheoke Sebastine</a:t>
            </a:r>
          </a:p>
        </p:txBody>
      </p:sp>
      <p:pic>
        <p:nvPicPr>
          <p:cNvPr id="31" name="Picture Placeholder 30" descr="Graphical user interface&#10;&#10;Description automatically generated with low confidence">
            <a:extLst>
              <a:ext uri="{FF2B5EF4-FFF2-40B4-BE49-F238E27FC236}">
                <a16:creationId xmlns:a16="http://schemas.microsoft.com/office/drawing/2014/main" id="{84C40718-8F63-DAC4-779F-3E4023284481}"/>
              </a:ext>
            </a:extLst>
          </p:cNvPr>
          <p:cNvPicPr>
            <a:picLocks noGrp="1" noChangeAspect="1"/>
          </p:cNvPicPr>
          <p:nvPr>
            <p:ph type="pic" sz="quarter" idx="13"/>
          </p:nvPr>
        </p:nvPicPr>
        <p:blipFill rotWithShape="1">
          <a:blip r:embed="rId2"/>
          <a:srcRect t="2055" r="-1" b="1688"/>
          <a:stretch/>
        </p:blipFill>
        <p:spPr>
          <a:xfrm>
            <a:off x="8115301" y="0"/>
            <a:ext cx="4076699" cy="3924069"/>
          </a:xfrm>
          <a:prstGeom prst="rect">
            <a:avLst/>
          </a:prstGeom>
        </p:spPr>
      </p:pic>
    </p:spTree>
    <p:extLst>
      <p:ext uri="{BB962C8B-B14F-4D97-AF65-F5344CB8AC3E}">
        <p14:creationId xmlns:p14="http://schemas.microsoft.com/office/powerpoint/2010/main" val="2720718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8">
                                            <p:bg/>
                                          </p:spTgt>
                                        </p:tgtEl>
                                        <p:attrNameLst>
                                          <p:attrName>style.visibility</p:attrName>
                                        </p:attrNameLst>
                                      </p:cBhvr>
                                      <p:to>
                                        <p:strVal val="visible"/>
                                      </p:to>
                                    </p:set>
                                    <p:animEffect transition="in" filter="fade">
                                      <p:cBhvr>
                                        <p:cTn id="7" dur="700"/>
                                        <p:tgtEl>
                                          <p:spTgt spid="8">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700"/>
                                        <p:tgtEl>
                                          <p:spTgt spid="8">
                                            <p:txEl>
                                              <p:pRg st="0" end="0"/>
                                            </p:txEl>
                                          </p:spTgt>
                                        </p:tgtEl>
                                      </p:cBhvr>
                                    </p:animEffect>
                                  </p:childTnLst>
                                </p:cTn>
                              </p:par>
                              <p:par>
                                <p:cTn id="13" presetID="10" presetClass="entr" presetSubtype="0" fill="hold" grpId="0" nodeType="withEffect">
                                  <p:stCondLst>
                                    <p:cond delay="1500"/>
                                  </p:stCondLst>
                                  <p:iterate>
                                    <p:tmPct val="10000"/>
                                  </p:iterate>
                                  <p:childTnLst>
                                    <p:set>
                                      <p:cBhvr>
                                        <p:cTn id="14" dur="1" fill="hold">
                                          <p:stCondLst>
                                            <p:cond delay="0"/>
                                          </p:stCondLst>
                                        </p:cTn>
                                        <p:tgtEl>
                                          <p:spTgt spid="8">
                                            <p:txEl>
                                              <p:pRg st="1" end="1"/>
                                            </p:txEl>
                                          </p:spTgt>
                                        </p:tgtEl>
                                        <p:attrNameLst>
                                          <p:attrName>style.visibility</p:attrName>
                                        </p:attrNameLst>
                                      </p:cBhvr>
                                      <p:to>
                                        <p:strVal val="visible"/>
                                      </p:to>
                                    </p:set>
                                    <p:animEffect transition="in" filter="fade">
                                      <p:cBhvr>
                                        <p:cTn id="15" dur="700"/>
                                        <p:tgtEl>
                                          <p:spTgt spid="8">
                                            <p:txEl>
                                              <p:pRg st="1" end="1"/>
                                            </p:txEl>
                                          </p:spTgt>
                                        </p:tgtEl>
                                      </p:cBhvr>
                                    </p:animEffect>
                                  </p:childTnLst>
                                </p:cTn>
                              </p:par>
                              <p:par>
                                <p:cTn id="16" presetID="10" presetClass="entr" presetSubtype="0" fill="hold" grpId="0" nodeType="withEffect">
                                  <p:stCondLst>
                                    <p:cond delay="1000"/>
                                  </p:stCondLst>
                                  <p:iterate>
                                    <p:tmPct val="10000"/>
                                  </p:iterate>
                                  <p:childTnLst>
                                    <p:set>
                                      <p:cBhvr>
                                        <p:cTn id="17" dur="1" fill="hold">
                                          <p:stCondLst>
                                            <p:cond delay="0"/>
                                          </p:stCondLst>
                                        </p:cTn>
                                        <p:tgtEl>
                                          <p:spTgt spid="7"/>
                                        </p:tgtEl>
                                        <p:attrNameLst>
                                          <p:attrName>style.visibility</p:attrName>
                                        </p:attrNameLst>
                                      </p:cBhvr>
                                      <p:to>
                                        <p:strVal val="visible"/>
                                      </p:to>
                                    </p:set>
                                    <p:animEffect transition="in" filter="fade">
                                      <p:cBhvr>
                                        <p:cTn id="18"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a:extLst>
              <a:ext uri="{FF2B5EF4-FFF2-40B4-BE49-F238E27FC236}">
                <a16:creationId xmlns:a16="http://schemas.microsoft.com/office/drawing/2014/main" id="{30761B21-88ED-449E-B2B9-3FC40844C36D}"/>
              </a:ext>
            </a:extLst>
          </p:cNvPr>
          <p:cNvSpPr>
            <a:spLocks noGrp="1"/>
          </p:cNvSpPr>
          <p:nvPr>
            <p:ph type="ctrTitle"/>
          </p:nvPr>
        </p:nvSpPr>
        <p:spPr>
          <a:xfrm>
            <a:off x="877001" y="4947313"/>
            <a:ext cx="7700617" cy="1409037"/>
          </a:xfrm>
        </p:spPr>
        <p:txBody>
          <a:bodyPr/>
          <a:lstStyle/>
          <a:p>
            <a:r>
              <a:rPr lang="en-US" dirty="0">
                <a:effectLst>
                  <a:outerShdw blurRad="38100" dist="38100" dir="2700000" algn="tl">
                    <a:srgbClr val="000000">
                      <a:alpha val="43137"/>
                    </a:srgbClr>
                  </a:outerShdw>
                </a:effectLst>
              </a:rPr>
              <a:t>Thank you</a:t>
            </a:r>
          </a:p>
        </p:txBody>
      </p:sp>
      <p:sp>
        <p:nvSpPr>
          <p:cNvPr id="33" name="Subtitle 32">
            <a:extLst>
              <a:ext uri="{FF2B5EF4-FFF2-40B4-BE49-F238E27FC236}">
                <a16:creationId xmlns:a16="http://schemas.microsoft.com/office/drawing/2014/main" id="{0EEAA874-288B-4330-9FA4-F1144ACD46DE}"/>
              </a:ext>
            </a:extLst>
          </p:cNvPr>
          <p:cNvSpPr>
            <a:spLocks noGrp="1"/>
          </p:cNvSpPr>
          <p:nvPr>
            <p:ph type="subTitle" idx="1"/>
          </p:nvPr>
        </p:nvSpPr>
        <p:spPr>
          <a:xfrm>
            <a:off x="4072271" y="0"/>
            <a:ext cx="8119730" cy="4532313"/>
          </a:xfrm>
        </p:spPr>
        <p:txBody>
          <a:bodyPr>
            <a:normAutofit/>
          </a:bodyPr>
          <a:lstStyle/>
          <a:p>
            <a:r>
              <a:rPr lang="en-US" sz="1800" dirty="0"/>
              <a:t>Presented by:</a:t>
            </a:r>
          </a:p>
          <a:p>
            <a:r>
              <a:rPr lang="en-US" sz="1800" dirty="0"/>
              <a:t>Patrick Ugheoke Sebastine</a:t>
            </a:r>
          </a:p>
          <a:p>
            <a:endParaRPr lang="en-US" sz="1800" dirty="0"/>
          </a:p>
          <a:p>
            <a:endParaRPr lang="en-US" sz="1800" dirty="0"/>
          </a:p>
          <a:p>
            <a:r>
              <a:rPr lang="en-US" sz="1800" dirty="0"/>
              <a:t>LinkedIn</a:t>
            </a:r>
          </a:p>
          <a:p>
            <a:r>
              <a:rPr lang="en-US" sz="1800" dirty="0">
                <a:hlinkClick r:id="rId2"/>
              </a:rPr>
              <a:t>https://www.linkedin.com/in/patrickugheokesebastine/</a:t>
            </a:r>
            <a:endParaRPr lang="en-US" sz="1800" dirty="0"/>
          </a:p>
          <a:p>
            <a:endParaRPr lang="en-US" sz="1800" dirty="0">
              <a:hlinkClick r:id="rId3"/>
            </a:endParaRPr>
          </a:p>
          <a:p>
            <a:r>
              <a:rPr lang="en-US" sz="1800" dirty="0"/>
              <a:t>Twitter</a:t>
            </a:r>
            <a:endParaRPr lang="en-US" sz="1800" dirty="0">
              <a:hlinkClick r:id="rId3"/>
            </a:endParaRPr>
          </a:p>
          <a:p>
            <a:r>
              <a:rPr lang="en-US" sz="1800" dirty="0">
                <a:hlinkClick r:id="rId3"/>
              </a:rPr>
              <a:t>https://twitter.com/iamreddsebastin</a:t>
            </a:r>
            <a:endParaRPr lang="en-US" sz="1800" dirty="0"/>
          </a:p>
          <a:p>
            <a:endParaRPr lang="en-US" sz="1800" dirty="0"/>
          </a:p>
          <a:p>
            <a:r>
              <a:rPr lang="en-US" sz="1800" dirty="0"/>
              <a:t>GitHub</a:t>
            </a:r>
          </a:p>
          <a:p>
            <a:r>
              <a:rPr lang="en-US" sz="1800" dirty="0">
                <a:hlinkClick r:id="rId4"/>
              </a:rPr>
              <a:t>https://github.com/PatrickSebastine</a:t>
            </a:r>
            <a:endParaRPr lang="en-US" sz="1800" dirty="0"/>
          </a:p>
          <a:p>
            <a:endParaRPr lang="en-US" sz="1800" dirty="0"/>
          </a:p>
          <a:p>
            <a:r>
              <a:rPr lang="en-US" sz="1800" dirty="0"/>
              <a:t>Kaggle</a:t>
            </a:r>
          </a:p>
          <a:p>
            <a:r>
              <a:rPr lang="en-US" sz="1800" dirty="0">
                <a:hlinkClick r:id="rId5"/>
              </a:rPr>
              <a:t>https://www.kaggle.com/patricksebastine</a:t>
            </a:r>
            <a:endParaRPr lang="en-US" sz="1800" dirty="0"/>
          </a:p>
          <a:p>
            <a:endParaRPr lang="en-US" sz="1800" dirty="0"/>
          </a:p>
        </p:txBody>
      </p:sp>
      <p:pic>
        <p:nvPicPr>
          <p:cNvPr id="2" name="Picture Placeholder 30" descr="Graphical user interface&#10;&#10;Description automatically generated with low confidence">
            <a:extLst>
              <a:ext uri="{FF2B5EF4-FFF2-40B4-BE49-F238E27FC236}">
                <a16:creationId xmlns:a16="http://schemas.microsoft.com/office/drawing/2014/main" id="{DD04617F-6DFC-F801-62E0-4363305581BF}"/>
              </a:ext>
            </a:extLst>
          </p:cNvPr>
          <p:cNvPicPr>
            <a:picLocks noChangeAspect="1"/>
          </p:cNvPicPr>
          <p:nvPr/>
        </p:nvPicPr>
        <p:blipFill rotWithShape="1">
          <a:blip r:embed="rId6"/>
          <a:srcRect t="2055" r="-1" b="1688"/>
          <a:stretch/>
        </p:blipFill>
        <p:spPr>
          <a:xfrm>
            <a:off x="9143999" y="4532313"/>
            <a:ext cx="3048000" cy="2325687"/>
          </a:xfrm>
          <a:prstGeom prst="rect">
            <a:avLst/>
          </a:prstGeom>
        </p:spPr>
      </p:pic>
      <p:sp>
        <p:nvSpPr>
          <p:cNvPr id="6" name="Slide Number Placeholder 5">
            <a:extLst>
              <a:ext uri="{FF2B5EF4-FFF2-40B4-BE49-F238E27FC236}">
                <a16:creationId xmlns:a16="http://schemas.microsoft.com/office/drawing/2014/main" id="{9E887279-B48F-43C3-91FA-09BD7EA33A25}"/>
              </a:ext>
            </a:extLst>
          </p:cNvPr>
          <p:cNvSpPr>
            <a:spLocks noGrp="1"/>
          </p:cNvSpPr>
          <p:nvPr>
            <p:ph type="sldNum" sz="quarter" idx="12"/>
          </p:nvPr>
        </p:nvSpPr>
        <p:spPr>
          <a:xfrm>
            <a:off x="11365992" y="6356350"/>
            <a:ext cx="630936" cy="365125"/>
          </a:xfrm>
        </p:spPr>
        <p:txBody>
          <a:bodyPr/>
          <a:lstStyle/>
          <a:p>
            <a:pPr lvl="0"/>
            <a:fld id="{D39F39FF-F5CB-4ACA-9B46-4CCF89ECA75F}" type="slidenum">
              <a:rPr lang="en-US" noProof="0" smtClean="0"/>
              <a:pPr lvl="0"/>
              <a:t>10</a:t>
            </a:fld>
            <a:endParaRPr lang="en-US" noProof="0" dirty="0"/>
          </a:p>
        </p:txBody>
      </p:sp>
      <p:pic>
        <p:nvPicPr>
          <p:cNvPr id="8" name="Picture 7" descr="A picture containing person, indoor&#10;&#10;Description automatically generated">
            <a:extLst>
              <a:ext uri="{FF2B5EF4-FFF2-40B4-BE49-F238E27FC236}">
                <a16:creationId xmlns:a16="http://schemas.microsoft.com/office/drawing/2014/main" id="{4F2C9F08-7A3F-8731-E09D-E2A83DB49713}"/>
              </a:ext>
            </a:extLst>
          </p:cNvPr>
          <p:cNvPicPr>
            <a:picLocks noChangeAspect="1"/>
          </p:cNvPicPr>
          <p:nvPr/>
        </p:nvPicPr>
        <p:blipFill>
          <a:blip r:embed="rId7"/>
          <a:stretch>
            <a:fillRect/>
          </a:stretch>
        </p:blipFill>
        <p:spPr>
          <a:xfrm>
            <a:off x="1" y="0"/>
            <a:ext cx="4072269" cy="4532313"/>
          </a:xfrm>
          <a:prstGeom prst="rect">
            <a:avLst/>
          </a:prstGeom>
        </p:spPr>
      </p:pic>
    </p:spTree>
    <p:extLst>
      <p:ext uri="{BB962C8B-B14F-4D97-AF65-F5344CB8AC3E}">
        <p14:creationId xmlns:p14="http://schemas.microsoft.com/office/powerpoint/2010/main" val="767611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9F2FEA60-F900-4C56-9486-48EA30926F6E}"/>
              </a:ext>
            </a:extLst>
          </p:cNvPr>
          <p:cNvSpPr>
            <a:spLocks noGrp="1"/>
          </p:cNvSpPr>
          <p:nvPr>
            <p:ph type="title"/>
          </p:nvPr>
        </p:nvSpPr>
        <p:spPr>
          <a:xfrm>
            <a:off x="649045" y="365124"/>
            <a:ext cx="9523655" cy="1501327"/>
          </a:xfrm>
        </p:spPr>
        <p:txBody>
          <a:bodyPr>
            <a:normAutofit/>
          </a:bodyPr>
          <a:lstStyle/>
          <a:p>
            <a:r>
              <a:rPr lang="en-US" sz="4400" dirty="0">
                <a:effectLst>
                  <a:outerShdw blurRad="38100" dist="38100" dir="2700000" algn="tl">
                    <a:srgbClr val="000000">
                      <a:alpha val="43137"/>
                    </a:srgbClr>
                  </a:outerShdw>
                </a:effectLst>
              </a:rPr>
              <a:t>Overview</a:t>
            </a:r>
          </a:p>
        </p:txBody>
      </p:sp>
      <p:sp>
        <p:nvSpPr>
          <p:cNvPr id="19" name="Content Placeholder 18">
            <a:extLst>
              <a:ext uri="{FF2B5EF4-FFF2-40B4-BE49-F238E27FC236}">
                <a16:creationId xmlns:a16="http://schemas.microsoft.com/office/drawing/2014/main" id="{AB6583FE-B653-4C01-9ADF-EC8514A0B5ED}"/>
              </a:ext>
            </a:extLst>
          </p:cNvPr>
          <p:cNvSpPr>
            <a:spLocks noGrp="1"/>
          </p:cNvSpPr>
          <p:nvPr>
            <p:ph idx="1"/>
          </p:nvPr>
        </p:nvSpPr>
        <p:spPr>
          <a:xfrm>
            <a:off x="3712191" y="2284731"/>
            <a:ext cx="8479809" cy="4572000"/>
          </a:xfrm>
        </p:spPr>
        <p:txBody>
          <a:bodyPr>
            <a:noAutofit/>
          </a:bodyPr>
          <a:lstStyle/>
          <a:p>
            <a:pPr algn="l"/>
            <a:endParaRPr lang="en-AU" sz="1400" i="0" dirty="0">
              <a:solidFill>
                <a:srgbClr val="000000"/>
              </a:solidFill>
              <a:effectLst/>
            </a:endParaRPr>
          </a:p>
          <a:p>
            <a:pPr algn="l"/>
            <a:endParaRPr lang="en-AU" sz="1400" i="0" dirty="0">
              <a:solidFill>
                <a:srgbClr val="000000"/>
              </a:solidFill>
              <a:effectLst/>
            </a:endParaRPr>
          </a:p>
          <a:p>
            <a:pPr algn="l"/>
            <a:endParaRPr lang="en-AU" sz="1400" i="0" dirty="0">
              <a:solidFill>
                <a:srgbClr val="000000"/>
              </a:solidFill>
              <a:effectLst/>
            </a:endParaRPr>
          </a:p>
          <a:p>
            <a:pPr marL="285750" indent="-285750" algn="l">
              <a:buFont typeface="Arial" panose="020B0604020202020204" pitchFamily="34" charset="0"/>
              <a:buChar char="•"/>
            </a:pPr>
            <a:r>
              <a:rPr lang="en-AU" sz="1400" i="0" dirty="0">
                <a:solidFill>
                  <a:srgbClr val="000000"/>
                </a:solidFill>
                <a:effectLst/>
              </a:rPr>
              <a:t>BlackTECH hotel executive summary database was provided by the revenue management team. The data were analysed to provide insights for the hotel's growth. The insights include revenues and shortfalls, with recommendations on how to improve for the directors and shareholders.</a:t>
            </a:r>
          </a:p>
          <a:p>
            <a:pPr algn="l"/>
            <a:endParaRPr lang="en-AU" sz="1400" i="0" dirty="0">
              <a:solidFill>
                <a:srgbClr val="000000"/>
              </a:solidFill>
              <a:effectLst/>
            </a:endParaRPr>
          </a:p>
          <a:p>
            <a:pPr marL="285750" indent="-285750" algn="l">
              <a:buFont typeface="Arial" panose="020B0604020202020204" pitchFamily="34" charset="0"/>
              <a:buChar char="•"/>
            </a:pPr>
            <a:r>
              <a:rPr lang="en-AU" sz="1400" i="0" dirty="0">
                <a:solidFill>
                  <a:srgbClr val="000000"/>
                </a:solidFill>
                <a:effectLst/>
              </a:rPr>
              <a:t>In addition, the collections team of BlackTECH financial institution reported their challenges with respect to loans that were granted to management. The cohort 4 analytics team were provided data for the last 6 months and tasked with developing a prediction model that when a customer's information is inputted it can predict whether the loan will be rolled (1) or not rolled (0).</a:t>
            </a:r>
          </a:p>
        </p:txBody>
      </p:sp>
      <p:sp>
        <p:nvSpPr>
          <p:cNvPr id="5" name="Slide Number Placeholder 4">
            <a:extLst>
              <a:ext uri="{FF2B5EF4-FFF2-40B4-BE49-F238E27FC236}">
                <a16:creationId xmlns:a16="http://schemas.microsoft.com/office/drawing/2014/main" id="{3E08B9AF-847F-4250-A53B-82D9036A5EBF}"/>
              </a:ext>
            </a:extLst>
          </p:cNvPr>
          <p:cNvSpPr>
            <a:spLocks noGrp="1"/>
          </p:cNvSpPr>
          <p:nvPr>
            <p:ph type="sldNum" sz="quarter" idx="12"/>
          </p:nvPr>
        </p:nvSpPr>
        <p:spPr>
          <a:xfrm>
            <a:off x="11365992" y="6356350"/>
            <a:ext cx="630936" cy="365125"/>
          </a:xfrm>
        </p:spPr>
        <p:txBody>
          <a:bodyPr/>
          <a:lstStyle/>
          <a:p>
            <a:pPr lvl="0"/>
            <a:fld id="{244D815C-8BF3-4ECF-A945-A2A7C2983AF9}" type="slidenum">
              <a:rPr lang="en-US" noProof="0" smtClean="0">
                <a:solidFill>
                  <a:srgbClr val="000000"/>
                </a:solidFill>
              </a:rPr>
              <a:pPr lvl="0"/>
              <a:t>2</a:t>
            </a:fld>
            <a:endParaRPr lang="en-US" noProof="0" dirty="0">
              <a:solidFill>
                <a:srgbClr val="000000"/>
              </a:solidFill>
            </a:endParaRPr>
          </a:p>
        </p:txBody>
      </p:sp>
      <p:pic>
        <p:nvPicPr>
          <p:cNvPr id="9" name="Picture 8" descr="A picture containing person, indoor&#10;&#10;Description automatically generated">
            <a:extLst>
              <a:ext uri="{FF2B5EF4-FFF2-40B4-BE49-F238E27FC236}">
                <a16:creationId xmlns:a16="http://schemas.microsoft.com/office/drawing/2014/main" id="{D5F7F19B-1C56-C2FE-5EF9-C5A58073078F}"/>
              </a:ext>
            </a:extLst>
          </p:cNvPr>
          <p:cNvPicPr>
            <a:picLocks noChangeAspect="1"/>
          </p:cNvPicPr>
          <p:nvPr/>
        </p:nvPicPr>
        <p:blipFill>
          <a:blip r:embed="rId2"/>
          <a:stretch>
            <a:fillRect/>
          </a:stretch>
        </p:blipFill>
        <p:spPr>
          <a:xfrm>
            <a:off x="0" y="2284731"/>
            <a:ext cx="3712191" cy="4572000"/>
          </a:xfrm>
          <a:prstGeom prst="rect">
            <a:avLst/>
          </a:prstGeom>
        </p:spPr>
      </p:pic>
    </p:spTree>
    <p:extLst>
      <p:ext uri="{BB962C8B-B14F-4D97-AF65-F5344CB8AC3E}">
        <p14:creationId xmlns:p14="http://schemas.microsoft.com/office/powerpoint/2010/main" val="1074753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148B91A-117A-42B4-842E-633AFA930E7F}"/>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5" name="Slide Number Placeholder 4">
            <a:extLst>
              <a:ext uri="{FF2B5EF4-FFF2-40B4-BE49-F238E27FC236}">
                <a16:creationId xmlns:a16="http://schemas.microsoft.com/office/drawing/2014/main" id="{4DB248E8-80F2-482E-B0AF-EE7EBC7C3EAD}"/>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solidFill>
                  <a:srgbClr val="000000"/>
                </a:solidFill>
              </a:rPr>
              <a:pPr lvl="0"/>
              <a:t>3</a:t>
            </a:fld>
            <a:endParaRPr lang="en-US" noProof="0" dirty="0">
              <a:solidFill>
                <a:srgbClr val="000000"/>
              </a:solidFill>
            </a:endParaRPr>
          </a:p>
        </p:txBody>
      </p:sp>
      <p:sp>
        <p:nvSpPr>
          <p:cNvPr id="6" name="Content Placeholder 5">
            <a:extLst>
              <a:ext uri="{FF2B5EF4-FFF2-40B4-BE49-F238E27FC236}">
                <a16:creationId xmlns:a16="http://schemas.microsoft.com/office/drawing/2014/main" id="{947A67CB-5EC2-2334-1309-4075899ADE17}"/>
              </a:ext>
            </a:extLst>
          </p:cNvPr>
          <p:cNvSpPr>
            <a:spLocks noGrp="1"/>
          </p:cNvSpPr>
          <p:nvPr>
            <p:ph sz="quarter" idx="14"/>
          </p:nvPr>
        </p:nvSpPr>
        <p:spPr>
          <a:xfrm>
            <a:off x="3338624" y="59961"/>
            <a:ext cx="8761227" cy="6660244"/>
          </a:xfrm>
        </p:spPr>
        <p:txBody>
          <a:bodyPr>
            <a:noAutofit/>
          </a:bodyPr>
          <a:lstStyle/>
          <a:p>
            <a:pPr algn="just"/>
            <a:r>
              <a:rPr lang="en-AU" sz="1400" dirty="0">
                <a:solidFill>
                  <a:srgbClr val="000000"/>
                </a:solidFill>
              </a:rPr>
              <a:t>3 date entries on the booking table had data integrity/anomaly issues. It was found that the dates were wrongly captured and corrected with the help of the request table.</a:t>
            </a:r>
          </a:p>
          <a:p>
            <a:pPr marL="0" indent="0">
              <a:buNone/>
            </a:pPr>
            <a:r>
              <a:rPr lang="en-AU" sz="1400" dirty="0">
                <a:solidFill>
                  <a:srgbClr val="000000"/>
                </a:solidFill>
              </a:rPr>
              <a:t>	(Booking_id| Room_#| Check_in_date| check_out_date| Request_id)</a:t>
            </a:r>
          </a:p>
          <a:p>
            <a:pPr marL="0" indent="0">
              <a:buNone/>
            </a:pPr>
            <a:r>
              <a:rPr lang="en-AU" sz="1400" dirty="0">
                <a:solidFill>
                  <a:srgbClr val="000000"/>
                </a:solidFill>
              </a:rPr>
              <a:t>	(1919| 	  L11|           1/7/</a:t>
            </a:r>
            <a:r>
              <a:rPr lang="en-AU" sz="1400" dirty="0">
                <a:solidFill>
                  <a:srgbClr val="E66C37"/>
                </a:solidFill>
              </a:rPr>
              <a:t>1916</a:t>
            </a:r>
            <a:r>
              <a:rPr lang="en-AU" sz="1400" dirty="0">
                <a:solidFill>
                  <a:srgbClr val="000000"/>
                </a:solidFill>
              </a:rPr>
              <a:t>|            1/17/</a:t>
            </a:r>
            <a:r>
              <a:rPr lang="en-AU" sz="1400" dirty="0">
                <a:solidFill>
                  <a:srgbClr val="E66C37"/>
                </a:solidFill>
              </a:rPr>
              <a:t>1916</a:t>
            </a:r>
            <a:r>
              <a:rPr lang="en-AU" sz="1400" dirty="0">
                <a:solidFill>
                  <a:srgbClr val="000000"/>
                </a:solidFill>
              </a:rPr>
              <a:t>|            938)</a:t>
            </a:r>
          </a:p>
          <a:p>
            <a:pPr marL="0" indent="0">
              <a:buNone/>
            </a:pPr>
            <a:r>
              <a:rPr lang="en-AU" sz="1400" dirty="0">
                <a:solidFill>
                  <a:srgbClr val="000000"/>
                </a:solidFill>
              </a:rPr>
              <a:t>	(6456| 	  S91|           2/29/</a:t>
            </a:r>
            <a:r>
              <a:rPr lang="en-AU" sz="1400" dirty="0">
                <a:solidFill>
                  <a:srgbClr val="E66C37"/>
                </a:solidFill>
              </a:rPr>
              <a:t>1916</a:t>
            </a:r>
            <a:r>
              <a:rPr lang="en-AU" sz="1400" dirty="0">
                <a:solidFill>
                  <a:srgbClr val="000000"/>
                </a:solidFill>
              </a:rPr>
              <a:t>|          3/9/</a:t>
            </a:r>
            <a:r>
              <a:rPr lang="en-AU" sz="1400" dirty="0">
                <a:solidFill>
                  <a:srgbClr val="E66C37"/>
                </a:solidFill>
              </a:rPr>
              <a:t>1916</a:t>
            </a:r>
            <a:r>
              <a:rPr lang="en-AU" sz="1400" dirty="0">
                <a:solidFill>
                  <a:srgbClr val="000000"/>
                </a:solidFill>
              </a:rPr>
              <a:t>|             3101)</a:t>
            </a:r>
          </a:p>
          <a:p>
            <a:pPr marL="0" indent="0">
              <a:buNone/>
            </a:pPr>
            <a:r>
              <a:rPr lang="en-AU" sz="1400" dirty="0">
                <a:solidFill>
                  <a:srgbClr val="000000"/>
                </a:solidFill>
              </a:rPr>
              <a:t>	(9516| 	  X75|           3/1/</a:t>
            </a:r>
            <a:r>
              <a:rPr lang="en-AU" sz="1400" dirty="0">
                <a:solidFill>
                  <a:srgbClr val="E66C37"/>
                </a:solidFill>
              </a:rPr>
              <a:t>1916</a:t>
            </a:r>
            <a:r>
              <a:rPr lang="en-AU" sz="1400" dirty="0">
                <a:solidFill>
                  <a:srgbClr val="000000"/>
                </a:solidFill>
              </a:rPr>
              <a:t>|            3/3/</a:t>
            </a:r>
            <a:r>
              <a:rPr lang="en-AU" sz="1400" dirty="0">
                <a:solidFill>
                  <a:srgbClr val="E66C37"/>
                </a:solidFill>
              </a:rPr>
              <a:t>1916</a:t>
            </a:r>
            <a:r>
              <a:rPr lang="en-AU" sz="1400" dirty="0">
                <a:solidFill>
                  <a:srgbClr val="000000"/>
                </a:solidFill>
              </a:rPr>
              <a:t>|             4604)</a:t>
            </a:r>
          </a:p>
          <a:p>
            <a:pPr marL="0" indent="0" algn="just">
              <a:buNone/>
            </a:pPr>
            <a:endParaRPr lang="en-AU" sz="800" dirty="0">
              <a:solidFill>
                <a:srgbClr val="000000"/>
              </a:solidFill>
            </a:endParaRPr>
          </a:p>
          <a:p>
            <a:pPr algn="just"/>
            <a:r>
              <a:rPr lang="en-AU" sz="1400" dirty="0">
                <a:solidFill>
                  <a:srgbClr val="000000"/>
                </a:solidFill>
              </a:rPr>
              <a:t>Inconsistent column names were found during data import in SQL but were corrected to maintain consistency across tables.</a:t>
            </a:r>
          </a:p>
          <a:p>
            <a:pPr marL="0" indent="0" algn="just">
              <a:buNone/>
            </a:pPr>
            <a:endParaRPr lang="en-AU" sz="800" dirty="0">
              <a:solidFill>
                <a:srgbClr val="000000"/>
              </a:solidFill>
            </a:endParaRPr>
          </a:p>
          <a:p>
            <a:pPr algn="just"/>
            <a:r>
              <a:rPr lang="en-AU" sz="1400" dirty="0">
                <a:solidFill>
                  <a:srgbClr val="000000"/>
                </a:solidFill>
              </a:rPr>
              <a:t>The Food Order table had a stable join with the Menu table, but joining with the Booking, Request, and Room tables resulted in too many null values, repetitions of food orders, and order dates.</a:t>
            </a:r>
          </a:p>
          <a:p>
            <a:pPr marL="0" indent="0" algn="just">
              <a:buNone/>
            </a:pPr>
            <a:endParaRPr lang="en-AU" sz="800" dirty="0">
              <a:solidFill>
                <a:srgbClr val="000000"/>
              </a:solidFill>
            </a:endParaRPr>
          </a:p>
          <a:p>
            <a:pPr algn="just"/>
            <a:r>
              <a:rPr lang="en-AU" sz="1400" dirty="0">
                <a:solidFill>
                  <a:srgbClr val="000000"/>
                </a:solidFill>
              </a:rPr>
              <a:t>We split the final table into two, the Restaurant and Reservation tables, as a solution.</a:t>
            </a:r>
          </a:p>
          <a:p>
            <a:pPr marL="0" indent="0" algn="just">
              <a:buNone/>
            </a:pPr>
            <a:endParaRPr lang="en-AU" sz="800" dirty="0">
              <a:solidFill>
                <a:srgbClr val="000000"/>
              </a:solidFill>
            </a:endParaRPr>
          </a:p>
          <a:p>
            <a:pPr algn="just"/>
            <a:r>
              <a:rPr lang="en-AU" sz="1400" dirty="0">
                <a:solidFill>
                  <a:srgbClr val="000000"/>
                </a:solidFill>
              </a:rPr>
              <a:t>281 missing records were found during the join of the Request and Booking tables. Analysis suggests that these were "not confirmed" or "cancelled" bookings, a practice that is normal in hotel management systems.</a:t>
            </a:r>
          </a:p>
          <a:p>
            <a:pPr marL="0" indent="0" algn="just">
              <a:buNone/>
            </a:pPr>
            <a:endParaRPr lang="en-AU" sz="800" dirty="0">
              <a:solidFill>
                <a:srgbClr val="000000"/>
              </a:solidFill>
            </a:endParaRPr>
          </a:p>
          <a:p>
            <a:pPr algn="just"/>
            <a:r>
              <a:rPr lang="en-AU" sz="1400" dirty="0">
                <a:solidFill>
                  <a:srgbClr val="000000"/>
                </a:solidFill>
              </a:rPr>
              <a:t>To visualize accurate time series and trends, we created a new table using DAX on Power BI, linking check-in date, check-out date and order date. (The transaction period is from 1st January 2016 to 13th April 2016)</a:t>
            </a:r>
            <a:endParaRPr lang="en-US" sz="1400" dirty="0">
              <a:solidFill>
                <a:srgbClr val="000000"/>
              </a:solidFill>
            </a:endParaRPr>
          </a:p>
        </p:txBody>
      </p:sp>
      <p:sp>
        <p:nvSpPr>
          <p:cNvPr id="7" name="Rectangle 6">
            <a:extLst>
              <a:ext uri="{FF2B5EF4-FFF2-40B4-BE49-F238E27FC236}">
                <a16:creationId xmlns:a16="http://schemas.microsoft.com/office/drawing/2014/main" id="{3DC09FA1-08F6-976A-D29F-10CE71079812}"/>
              </a:ext>
            </a:extLst>
          </p:cNvPr>
          <p:cNvSpPr/>
          <p:nvPr/>
        </p:nvSpPr>
        <p:spPr>
          <a:xfrm>
            <a:off x="2970416" y="0"/>
            <a:ext cx="3682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itle 26">
            <a:extLst>
              <a:ext uri="{FF2B5EF4-FFF2-40B4-BE49-F238E27FC236}">
                <a16:creationId xmlns:a16="http://schemas.microsoft.com/office/drawing/2014/main" id="{28E6A4D9-12A1-4CD4-99EA-5C5ECDEF8A33}"/>
              </a:ext>
            </a:extLst>
          </p:cNvPr>
          <p:cNvSpPr>
            <a:spLocks noGrp="1"/>
          </p:cNvSpPr>
          <p:nvPr>
            <p:ph type="title"/>
          </p:nvPr>
        </p:nvSpPr>
        <p:spPr>
          <a:xfrm>
            <a:off x="-63798" y="1200735"/>
            <a:ext cx="3466214" cy="4378695"/>
          </a:xfrm>
        </p:spPr>
        <p:txBody>
          <a:bodyPr/>
          <a:lstStyle/>
          <a:p>
            <a:r>
              <a:rPr lang="en-US" sz="4400" spc="-40" dirty="0">
                <a:solidFill>
                  <a:srgbClr val="FFFFFF"/>
                </a:solidFill>
                <a:effectLst>
                  <a:outerShdw blurRad="38100" dist="38100" dir="2700000" algn="tl">
                    <a:srgbClr val="000000">
                      <a:alpha val="43137"/>
                    </a:srgbClr>
                  </a:outerShdw>
                </a:effectLst>
              </a:rPr>
              <a:t>Hotel Executive Summary</a:t>
            </a:r>
            <a:br>
              <a:rPr lang="en-US" sz="4400" spc="-300" dirty="0">
                <a:effectLst>
                  <a:outerShdw blurRad="38100" dist="38100" dir="2700000" algn="tl">
                    <a:srgbClr val="000000">
                      <a:alpha val="43137"/>
                    </a:srgbClr>
                  </a:outerShdw>
                </a:effectLst>
              </a:rPr>
            </a:br>
            <a:r>
              <a:rPr lang="en-US" sz="4400" spc="-300" dirty="0">
                <a:effectLst>
                  <a:outerShdw blurRad="38100" dist="38100" dir="2700000" algn="tl">
                    <a:srgbClr val="000000">
                      <a:alpha val="43137"/>
                    </a:srgbClr>
                  </a:outerShdw>
                </a:effectLst>
              </a:rPr>
              <a:t>Observations</a:t>
            </a:r>
            <a:endParaRPr lang="en-US" spc="-3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34641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74F6562-FA40-7B4A-28A2-EB4C0B864961}"/>
              </a:ext>
            </a:extLst>
          </p:cNvPr>
          <p:cNvSpPr>
            <a:spLocks noGrp="1"/>
          </p:cNvSpPr>
          <p:nvPr>
            <p:ph sz="quarter" idx="14"/>
          </p:nvPr>
        </p:nvSpPr>
        <p:spPr>
          <a:xfrm>
            <a:off x="3338624" y="502284"/>
            <a:ext cx="8853376" cy="5898411"/>
          </a:xfrm>
        </p:spPr>
        <p:txBody>
          <a:bodyPr>
            <a:noAutofit/>
          </a:bodyPr>
          <a:lstStyle/>
          <a:p>
            <a:r>
              <a:rPr lang="en-AU" sz="1400" b="0" i="0" dirty="0">
                <a:solidFill>
                  <a:srgbClr val="000000"/>
                </a:solidFill>
                <a:effectLst/>
              </a:rPr>
              <a:t>In order to improve the efficiency of data storage and entry, we propose implementing a revamped system for inputting information into the hotel's database that includes a data validation component to notify users of any inaccuracies and incorporating SQL to normalize the data.</a:t>
            </a:r>
          </a:p>
          <a:p>
            <a:endParaRPr lang="en-AU" sz="800" dirty="0">
              <a:solidFill>
                <a:srgbClr val="000000"/>
              </a:solidFill>
            </a:endParaRPr>
          </a:p>
          <a:p>
            <a:r>
              <a:rPr lang="en-AU" sz="1400" dirty="0">
                <a:solidFill>
                  <a:srgbClr val="000000"/>
                </a:solidFill>
              </a:rPr>
              <a:t>Based on our analysis, normal rooms generated the highest revenue at $1,215,280, accounting for 26.08% of total booking revenue. However, Tuesdays were identified as the lowest booking days for normal rooms. We recommend offering discounted rates mid-week to further increase the revenue it generates.</a:t>
            </a:r>
          </a:p>
          <a:p>
            <a:endParaRPr lang="en-AU" sz="800" dirty="0">
              <a:solidFill>
                <a:srgbClr val="000000"/>
              </a:solidFill>
            </a:endParaRPr>
          </a:p>
          <a:p>
            <a:r>
              <a:rPr lang="en-AU" sz="1400" b="0" i="0" dirty="0">
                <a:solidFill>
                  <a:srgbClr val="000000"/>
                </a:solidFill>
                <a:effectLst/>
              </a:rPr>
              <a:t>Based on our analysis, we found that the menu item 'steak 'n stuff’ had the highest sales at $9,990, and soft drinks had the lowest sales at $1,365. To increase sales, we recommend offering combo menu specials that combine items from our top 5 and bottom 5 menu categories. </a:t>
            </a:r>
            <a:endParaRPr lang="en-AU" sz="800" dirty="0">
              <a:solidFill>
                <a:srgbClr val="000000"/>
              </a:solidFill>
            </a:endParaRPr>
          </a:p>
          <a:p>
            <a:r>
              <a:rPr lang="en-AU" sz="1400" dirty="0">
                <a:solidFill>
                  <a:srgbClr val="000000"/>
                </a:solidFill>
              </a:rPr>
              <a:t>Our data shows that the busiest date was January 30th, 2016, and a similar trend occurs at the end of each month. To meet the increased demand at the end of the month, it would be advisable to offer temp contracts to additional staff.</a:t>
            </a:r>
          </a:p>
          <a:p>
            <a:endParaRPr lang="en-AU" sz="800" dirty="0">
              <a:solidFill>
                <a:srgbClr val="000000"/>
              </a:solidFill>
            </a:endParaRPr>
          </a:p>
          <a:p>
            <a:r>
              <a:rPr lang="en-AU" sz="1400" dirty="0">
                <a:solidFill>
                  <a:srgbClr val="000000"/>
                </a:solidFill>
              </a:rPr>
              <a:t>Given the high demand for both holiday bookings and normal room bookings, it would be beneficial to open an additional branch specifically catering to holiday makers.</a:t>
            </a:r>
          </a:p>
          <a:p>
            <a:endParaRPr lang="en-AU" sz="800" dirty="0">
              <a:solidFill>
                <a:srgbClr val="000000"/>
              </a:solidFill>
            </a:endParaRPr>
          </a:p>
          <a:p>
            <a:r>
              <a:rPr lang="en-AU" sz="1400" dirty="0">
                <a:solidFill>
                  <a:srgbClr val="000000"/>
                </a:solidFill>
              </a:rPr>
              <a:t>To reward our frequent and top paying customers, it would be beneficial to introduce a loyalty program for clients who spend above a certain amount.</a:t>
            </a:r>
          </a:p>
          <a:p>
            <a:endParaRPr lang="en-AU" sz="800" dirty="0">
              <a:solidFill>
                <a:srgbClr val="000000"/>
              </a:solidFill>
            </a:endParaRPr>
          </a:p>
        </p:txBody>
      </p:sp>
      <p:sp>
        <p:nvSpPr>
          <p:cNvPr id="6" name="Slide Number Placeholder 5">
            <a:extLst>
              <a:ext uri="{FF2B5EF4-FFF2-40B4-BE49-F238E27FC236}">
                <a16:creationId xmlns:a16="http://schemas.microsoft.com/office/drawing/2014/main" id="{9B196FFA-D52E-EC7A-E0EF-1A628A4DF6F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8" name="Rectangle 7">
            <a:extLst>
              <a:ext uri="{FF2B5EF4-FFF2-40B4-BE49-F238E27FC236}">
                <a16:creationId xmlns:a16="http://schemas.microsoft.com/office/drawing/2014/main" id="{FEB5D0CB-7F70-6CA5-A0C1-9A2A495134CD}"/>
              </a:ext>
            </a:extLst>
          </p:cNvPr>
          <p:cNvSpPr/>
          <p:nvPr/>
        </p:nvSpPr>
        <p:spPr>
          <a:xfrm>
            <a:off x="2970416" y="0"/>
            <a:ext cx="3682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5C6631-1B00-844C-C2A9-F7087D3B1016}"/>
              </a:ext>
            </a:extLst>
          </p:cNvPr>
          <p:cNvSpPr>
            <a:spLocks noGrp="1"/>
          </p:cNvSpPr>
          <p:nvPr>
            <p:ph type="title"/>
          </p:nvPr>
        </p:nvSpPr>
        <p:spPr>
          <a:xfrm>
            <a:off x="-53165" y="823064"/>
            <a:ext cx="3732027" cy="4710223"/>
          </a:xfrm>
        </p:spPr>
        <p:txBody>
          <a:bodyPr/>
          <a:lstStyle/>
          <a:p>
            <a:r>
              <a:rPr lang="en-US" sz="4400" spc="-40" dirty="0">
                <a:solidFill>
                  <a:srgbClr val="FFFFFF"/>
                </a:solidFill>
                <a:effectLst>
                  <a:outerShdw blurRad="38100" dist="38100" dir="2700000" algn="tl">
                    <a:srgbClr val="000000">
                      <a:alpha val="43137"/>
                    </a:srgbClr>
                  </a:outerShdw>
                </a:effectLst>
              </a:rPr>
              <a:t>Hotel Executive Summary</a:t>
            </a:r>
            <a:br>
              <a:rPr lang="en-US" sz="4400" spc="-300" dirty="0">
                <a:effectLst>
                  <a:outerShdw blurRad="38100" dist="38100" dir="2700000" algn="tl">
                    <a:srgbClr val="000000">
                      <a:alpha val="43137"/>
                    </a:srgbClr>
                  </a:outerShdw>
                </a:effectLst>
              </a:rPr>
            </a:br>
            <a:r>
              <a:rPr lang="en-ZA" sz="4400" dirty="0">
                <a:effectLst>
                  <a:outerShdw blurRad="38100" dist="38100" dir="2700000" algn="tl">
                    <a:srgbClr val="000000">
                      <a:alpha val="43137"/>
                    </a:srgbClr>
                  </a:outerShdw>
                </a:effectLst>
              </a:rPr>
              <a:t>Insights </a:t>
            </a:r>
            <a:endParaRPr lang="en-US" spc="-3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70249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3">
            <a:extLst>
              <a:ext uri="{FF2B5EF4-FFF2-40B4-BE49-F238E27FC236}">
                <a16:creationId xmlns:a16="http://schemas.microsoft.com/office/drawing/2014/main" id="{19CB07E0-313B-40CA-80F4-58A8C43C1BD9}"/>
              </a:ext>
            </a:extLst>
          </p:cNvPr>
          <p:cNvSpPr>
            <a:spLocks noGrp="1"/>
          </p:cNvSpPr>
          <p:nvPr>
            <p:ph type="dt" sz="half" idx="10"/>
          </p:nvPr>
        </p:nvSpPr>
        <p:spPr>
          <a:xfrm>
            <a:off x="3348087" y="1014828"/>
            <a:ext cx="3118213" cy="365125"/>
          </a:xfrm>
        </p:spPr>
        <p:txBody>
          <a:bodyPr/>
          <a:lstStyle/>
          <a:p>
            <a:pPr lvl="0" algn="ctr"/>
            <a:r>
              <a:rPr lang="en-ZA" sz="2000" noProof="0" dirty="0">
                <a:solidFill>
                  <a:srgbClr val="000000"/>
                </a:solidFill>
              </a:rPr>
              <a:t>Joined tables ERD</a:t>
            </a:r>
            <a:endParaRPr lang="en-US" sz="2000" noProof="0" dirty="0">
              <a:solidFill>
                <a:srgbClr val="000000"/>
              </a:solidFill>
            </a:endParaRPr>
          </a:p>
        </p:txBody>
      </p:sp>
      <p:sp>
        <p:nvSpPr>
          <p:cNvPr id="13" name="Slide Number Placeholder 4">
            <a:extLst>
              <a:ext uri="{FF2B5EF4-FFF2-40B4-BE49-F238E27FC236}">
                <a16:creationId xmlns:a16="http://schemas.microsoft.com/office/drawing/2014/main" id="{D68A7B90-CE8C-4D70-A3AC-7C68D53F470B}"/>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solidFill>
                  <a:srgbClr val="000000"/>
                </a:solidFill>
              </a:rPr>
              <a:pPr lvl="0"/>
              <a:t>5</a:t>
            </a:fld>
            <a:endParaRPr lang="en-US" noProof="0" dirty="0">
              <a:solidFill>
                <a:srgbClr val="000000"/>
              </a:solidFill>
            </a:endParaRPr>
          </a:p>
        </p:txBody>
      </p:sp>
      <p:pic>
        <p:nvPicPr>
          <p:cNvPr id="6" name="Content Placeholder 5" descr="A picture containing text, screenshot, computer&#10;&#10;Description automatically generated">
            <a:extLst>
              <a:ext uri="{FF2B5EF4-FFF2-40B4-BE49-F238E27FC236}">
                <a16:creationId xmlns:a16="http://schemas.microsoft.com/office/drawing/2014/main" id="{FCA39136-6A45-C875-F565-377BE8537217}"/>
              </a:ext>
            </a:extLst>
          </p:cNvPr>
          <p:cNvPicPr>
            <a:picLocks noGrp="1" noChangeAspect="1"/>
          </p:cNvPicPr>
          <p:nvPr>
            <p:ph sz="quarter" idx="14"/>
          </p:nvPr>
        </p:nvPicPr>
        <p:blipFill>
          <a:blip r:embed="rId2"/>
          <a:stretch>
            <a:fillRect/>
          </a:stretch>
        </p:blipFill>
        <p:spPr>
          <a:xfrm>
            <a:off x="3179136" y="1391808"/>
            <a:ext cx="8817792" cy="4613650"/>
          </a:xfrm>
        </p:spPr>
      </p:pic>
      <p:sp>
        <p:nvSpPr>
          <p:cNvPr id="7" name="Date Placeholder 3">
            <a:extLst>
              <a:ext uri="{FF2B5EF4-FFF2-40B4-BE49-F238E27FC236}">
                <a16:creationId xmlns:a16="http://schemas.microsoft.com/office/drawing/2014/main" id="{9016A8C4-2173-72F0-7418-B99B265BFBEF}"/>
              </a:ext>
            </a:extLst>
          </p:cNvPr>
          <p:cNvSpPr txBox="1">
            <a:spLocks/>
          </p:cNvSpPr>
          <p:nvPr/>
        </p:nvSpPr>
        <p:spPr>
          <a:xfrm>
            <a:off x="7778452" y="1014828"/>
            <a:ext cx="3118213"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ZA" sz="2000" dirty="0">
                <a:solidFill>
                  <a:srgbClr val="000000"/>
                </a:solidFill>
              </a:rPr>
              <a:t>Original tables ERD  </a:t>
            </a:r>
            <a:endParaRPr lang="en-US" sz="2000" dirty="0">
              <a:solidFill>
                <a:srgbClr val="000000"/>
              </a:solidFill>
            </a:endParaRPr>
          </a:p>
        </p:txBody>
      </p:sp>
      <p:sp>
        <p:nvSpPr>
          <p:cNvPr id="9" name="Rectangle 8">
            <a:extLst>
              <a:ext uri="{FF2B5EF4-FFF2-40B4-BE49-F238E27FC236}">
                <a16:creationId xmlns:a16="http://schemas.microsoft.com/office/drawing/2014/main" id="{8328D7CA-EBF2-1FB9-0CF9-0CA60A7C3138}"/>
              </a:ext>
            </a:extLst>
          </p:cNvPr>
          <p:cNvSpPr/>
          <p:nvPr/>
        </p:nvSpPr>
        <p:spPr>
          <a:xfrm>
            <a:off x="2970416" y="0"/>
            <a:ext cx="3682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itle 33">
            <a:extLst>
              <a:ext uri="{FF2B5EF4-FFF2-40B4-BE49-F238E27FC236}">
                <a16:creationId xmlns:a16="http://schemas.microsoft.com/office/drawing/2014/main" id="{B48A1197-8309-4D79-A0C9-C45E4A6FF315}"/>
              </a:ext>
            </a:extLst>
          </p:cNvPr>
          <p:cNvSpPr>
            <a:spLocks noGrp="1"/>
          </p:cNvSpPr>
          <p:nvPr>
            <p:ph type="title"/>
          </p:nvPr>
        </p:nvSpPr>
        <p:spPr>
          <a:xfrm>
            <a:off x="-1" y="875030"/>
            <a:ext cx="3179137" cy="4779536"/>
          </a:xfrm>
        </p:spPr>
        <p:txBody>
          <a:bodyPr>
            <a:normAutofit/>
          </a:bodyPr>
          <a:lstStyle/>
          <a:p>
            <a:r>
              <a:rPr lang="en-US" sz="4400" spc="-300" dirty="0">
                <a:effectLst>
                  <a:outerShdw blurRad="38100" dist="38100" dir="2700000" algn="tl">
                    <a:srgbClr val="000000">
                      <a:alpha val="43137"/>
                    </a:srgbClr>
                  </a:outerShdw>
                </a:effectLst>
              </a:rPr>
              <a:t>Entity Relationship Diagram</a:t>
            </a:r>
            <a:br>
              <a:rPr lang="en-US" sz="4400" spc="-300" dirty="0">
                <a:effectLst>
                  <a:outerShdw blurRad="38100" dist="38100" dir="2700000" algn="tl">
                    <a:srgbClr val="000000">
                      <a:alpha val="43137"/>
                    </a:srgbClr>
                  </a:outerShdw>
                </a:effectLst>
              </a:rPr>
            </a:br>
            <a:r>
              <a:rPr lang="en-US" sz="4400" spc="-300" dirty="0">
                <a:effectLst>
                  <a:outerShdw blurRad="38100" dist="38100" dir="2700000" algn="tl">
                    <a:srgbClr val="000000">
                      <a:alpha val="43137"/>
                    </a:srgbClr>
                  </a:outerShdw>
                </a:effectLst>
              </a:rPr>
              <a:t>(ERD)</a:t>
            </a:r>
          </a:p>
        </p:txBody>
      </p:sp>
    </p:spTree>
    <p:extLst>
      <p:ext uri="{BB962C8B-B14F-4D97-AF65-F5344CB8AC3E}">
        <p14:creationId xmlns:p14="http://schemas.microsoft.com/office/powerpoint/2010/main" val="283486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330F6403-11BB-440A-81D1-11DAFA7ABF5D}"/>
              </a:ext>
            </a:extLst>
          </p:cNvPr>
          <p:cNvSpPr>
            <a:spLocks noGrp="1"/>
          </p:cNvSpPr>
          <p:nvPr>
            <p:ph type="title"/>
          </p:nvPr>
        </p:nvSpPr>
        <p:spPr>
          <a:xfrm>
            <a:off x="1000759" y="194783"/>
            <a:ext cx="10022841" cy="760892"/>
          </a:xfrm>
        </p:spPr>
        <p:txBody>
          <a:bodyPr>
            <a:noAutofit/>
          </a:bodyPr>
          <a:lstStyle/>
          <a:p>
            <a:r>
              <a:rPr lang="en-US" sz="4400" dirty="0">
                <a:effectLst>
                  <a:outerShdw blurRad="38100" dist="38100" dir="2700000" algn="tl">
                    <a:srgbClr val="000000">
                      <a:alpha val="43137"/>
                    </a:srgbClr>
                  </a:outerShdw>
                </a:effectLst>
              </a:rPr>
              <a:t>Dashboard</a:t>
            </a:r>
          </a:p>
        </p:txBody>
      </p:sp>
      <p:sp>
        <p:nvSpPr>
          <p:cNvPr id="3" name="Date Placeholder 2">
            <a:extLst>
              <a:ext uri="{FF2B5EF4-FFF2-40B4-BE49-F238E27FC236}">
                <a16:creationId xmlns:a16="http://schemas.microsoft.com/office/drawing/2014/main" id="{1E532E67-6C01-41FF-AA5B-AEEE3DFA51CB}"/>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5" name="Slide Number Placeholder 4">
            <a:extLst>
              <a:ext uri="{FF2B5EF4-FFF2-40B4-BE49-F238E27FC236}">
                <a16:creationId xmlns:a16="http://schemas.microsoft.com/office/drawing/2014/main" id="{AA33C4C9-9778-4A59-9001-6EC6F52349CA}"/>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solidFill>
                  <a:srgbClr val="000000"/>
                </a:solidFill>
              </a:rPr>
              <a:pPr lvl="0"/>
              <a:t>6</a:t>
            </a:fld>
            <a:endParaRPr lang="en-US" noProof="0" dirty="0">
              <a:solidFill>
                <a:srgbClr val="000000"/>
              </a:solidFill>
            </a:endParaRPr>
          </a:p>
        </p:txBody>
      </p:sp>
      <p:pic>
        <p:nvPicPr>
          <p:cNvPr id="7" name="Picture 6" descr="A picture containing chart&#10;&#10;Description automatically generated">
            <a:extLst>
              <a:ext uri="{FF2B5EF4-FFF2-40B4-BE49-F238E27FC236}">
                <a16:creationId xmlns:a16="http://schemas.microsoft.com/office/drawing/2014/main" id="{1CE26554-32B4-902C-DEF5-F2458FC1AB7E}"/>
              </a:ext>
            </a:extLst>
          </p:cNvPr>
          <p:cNvPicPr>
            <a:picLocks noChangeAspect="1"/>
          </p:cNvPicPr>
          <p:nvPr/>
        </p:nvPicPr>
        <p:blipFill>
          <a:blip r:embed="rId2"/>
          <a:stretch>
            <a:fillRect/>
          </a:stretch>
        </p:blipFill>
        <p:spPr>
          <a:xfrm>
            <a:off x="964506" y="1163931"/>
            <a:ext cx="10095346" cy="5675597"/>
          </a:xfrm>
          <a:prstGeom prst="rect">
            <a:avLst/>
          </a:prstGeom>
        </p:spPr>
      </p:pic>
    </p:spTree>
    <p:extLst>
      <p:ext uri="{BB962C8B-B14F-4D97-AF65-F5344CB8AC3E}">
        <p14:creationId xmlns:p14="http://schemas.microsoft.com/office/powerpoint/2010/main" val="973145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148B91A-117A-42B4-842E-633AFA930E7F}"/>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5" name="Slide Number Placeholder 4">
            <a:extLst>
              <a:ext uri="{FF2B5EF4-FFF2-40B4-BE49-F238E27FC236}">
                <a16:creationId xmlns:a16="http://schemas.microsoft.com/office/drawing/2014/main" id="{4DB248E8-80F2-482E-B0AF-EE7EBC7C3EAD}"/>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solidFill>
                  <a:srgbClr val="000000"/>
                </a:solidFill>
              </a:rPr>
              <a:pPr lvl="0"/>
              <a:t>7</a:t>
            </a:fld>
            <a:endParaRPr lang="en-US" noProof="0" dirty="0">
              <a:solidFill>
                <a:srgbClr val="000000"/>
              </a:solidFill>
            </a:endParaRPr>
          </a:p>
        </p:txBody>
      </p:sp>
      <p:sp>
        <p:nvSpPr>
          <p:cNvPr id="6" name="Content Placeholder 5">
            <a:extLst>
              <a:ext uri="{FF2B5EF4-FFF2-40B4-BE49-F238E27FC236}">
                <a16:creationId xmlns:a16="http://schemas.microsoft.com/office/drawing/2014/main" id="{947A67CB-5EC2-2334-1309-4075899ADE17}"/>
              </a:ext>
            </a:extLst>
          </p:cNvPr>
          <p:cNvSpPr>
            <a:spLocks noGrp="1"/>
          </p:cNvSpPr>
          <p:nvPr>
            <p:ph sz="quarter" idx="14"/>
          </p:nvPr>
        </p:nvSpPr>
        <p:spPr>
          <a:xfrm>
            <a:off x="3338624" y="711199"/>
            <a:ext cx="8761227" cy="5283201"/>
          </a:xfrm>
        </p:spPr>
        <p:txBody>
          <a:bodyPr>
            <a:noAutofit/>
          </a:bodyPr>
          <a:lstStyle/>
          <a:p>
            <a:pPr algn="just"/>
            <a:r>
              <a:rPr lang="en-AU" sz="1400" dirty="0">
                <a:solidFill>
                  <a:srgbClr val="000000"/>
                </a:solidFill>
              </a:rPr>
              <a:t>Dataframe imported had 5783 records (rows) and 11 fields (columns).</a:t>
            </a:r>
          </a:p>
          <a:p>
            <a:pPr algn="just"/>
            <a:endParaRPr lang="en-AU" sz="800" dirty="0">
              <a:solidFill>
                <a:srgbClr val="000000"/>
              </a:solidFill>
            </a:endParaRPr>
          </a:p>
          <a:p>
            <a:pPr algn="just"/>
            <a:r>
              <a:rPr lang="en-AU" sz="1400" dirty="0">
                <a:solidFill>
                  <a:srgbClr val="000000"/>
                </a:solidFill>
              </a:rPr>
              <a:t>There were 377 records, translating to 6.5% of null values. These null values were subsequently dropped.</a:t>
            </a:r>
          </a:p>
          <a:p>
            <a:pPr algn="just"/>
            <a:endParaRPr lang="en-AU" sz="800" dirty="0">
              <a:solidFill>
                <a:srgbClr val="000000"/>
              </a:solidFill>
            </a:endParaRPr>
          </a:p>
          <a:p>
            <a:pPr algn="just"/>
            <a:r>
              <a:rPr lang="en-AU" sz="1400" dirty="0">
                <a:solidFill>
                  <a:srgbClr val="000000"/>
                </a:solidFill>
              </a:rPr>
              <a:t>There were 533 duplicate values. The first values were retained, and the second values were subsequently dropped from the Dataframe.</a:t>
            </a:r>
          </a:p>
          <a:p>
            <a:pPr algn="just"/>
            <a:endParaRPr lang="en-AU" sz="800" dirty="0">
              <a:solidFill>
                <a:srgbClr val="000000"/>
              </a:solidFill>
            </a:endParaRPr>
          </a:p>
          <a:p>
            <a:pPr algn="just"/>
            <a:r>
              <a:rPr lang="en-AU" sz="1400" dirty="0">
                <a:solidFill>
                  <a:srgbClr val="000000"/>
                </a:solidFill>
              </a:rPr>
              <a:t>The ‘loan_id’ and ‘delq_history’ fields were not needed for our analysis and were therefore dropped.</a:t>
            </a:r>
          </a:p>
          <a:p>
            <a:pPr algn="just"/>
            <a:endParaRPr lang="en-AU" sz="800" dirty="0">
              <a:solidFill>
                <a:srgbClr val="000000"/>
              </a:solidFill>
            </a:endParaRPr>
          </a:p>
          <a:p>
            <a:pPr algn="just"/>
            <a:r>
              <a:rPr lang="en-AU" sz="1400" dirty="0">
                <a:solidFill>
                  <a:srgbClr val="000000"/>
                </a:solidFill>
              </a:rPr>
              <a:t>The following fields were derived to assist our prediction model in making better predictions:</a:t>
            </a:r>
          </a:p>
          <a:p>
            <a:pPr algn="just"/>
            <a:endParaRPr lang="en-AU" sz="800" dirty="0">
              <a:solidFill>
                <a:srgbClr val="000000"/>
              </a:solidFill>
            </a:endParaRPr>
          </a:p>
          <a:p>
            <a:pPr marL="457200" lvl="1" indent="0" algn="just">
              <a:buNone/>
            </a:pPr>
            <a:r>
              <a:rPr lang="en-AU" sz="1400" dirty="0">
                <a:solidFill>
                  <a:srgbClr val="000000"/>
                </a:solidFill>
              </a:rPr>
              <a:t>Debt-to-income ratio: This ratio is a measure of a borrower's financial stability, calculated by dividing the borrower's monthly debt payments by their monthly income.</a:t>
            </a:r>
          </a:p>
          <a:p>
            <a:pPr marL="457200" lvl="1" indent="0" algn="just">
              <a:buNone/>
            </a:pPr>
            <a:r>
              <a:rPr lang="en-AU" sz="1400" dirty="0">
                <a:solidFill>
                  <a:srgbClr val="000000"/>
                </a:solidFill>
              </a:rPr>
              <a:t>Interest rate: The interest rate on the loan may affect the risk of default. Interest rate can be calculated using the formula ((closing_principal_balance/original_loan_amount)^(1/original_loan_term)-1).</a:t>
            </a:r>
          </a:p>
          <a:p>
            <a:pPr algn="just"/>
            <a:endParaRPr lang="en-AU" sz="800" dirty="0">
              <a:solidFill>
                <a:srgbClr val="000000"/>
              </a:solidFill>
            </a:endParaRPr>
          </a:p>
          <a:p>
            <a:pPr algn="just"/>
            <a:r>
              <a:rPr lang="en-AU" sz="1400" dirty="0">
                <a:solidFill>
                  <a:srgbClr val="000000"/>
                </a:solidFill>
              </a:rPr>
              <a:t>After the data cleaning process, our Dataframe was left with 4873 records and 12 fields.</a:t>
            </a:r>
            <a:endParaRPr lang="en-US" sz="1400" dirty="0">
              <a:solidFill>
                <a:srgbClr val="000000"/>
              </a:solidFill>
            </a:endParaRPr>
          </a:p>
        </p:txBody>
      </p:sp>
      <p:sp>
        <p:nvSpPr>
          <p:cNvPr id="7" name="Rectangle 6">
            <a:extLst>
              <a:ext uri="{FF2B5EF4-FFF2-40B4-BE49-F238E27FC236}">
                <a16:creationId xmlns:a16="http://schemas.microsoft.com/office/drawing/2014/main" id="{3DC09FA1-08F6-976A-D29F-10CE71079812}"/>
              </a:ext>
            </a:extLst>
          </p:cNvPr>
          <p:cNvSpPr/>
          <p:nvPr/>
        </p:nvSpPr>
        <p:spPr>
          <a:xfrm>
            <a:off x="2970416" y="0"/>
            <a:ext cx="3682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itle 26">
            <a:extLst>
              <a:ext uri="{FF2B5EF4-FFF2-40B4-BE49-F238E27FC236}">
                <a16:creationId xmlns:a16="http://schemas.microsoft.com/office/drawing/2014/main" id="{28E6A4D9-12A1-4CD4-99EA-5C5ECDEF8A33}"/>
              </a:ext>
            </a:extLst>
          </p:cNvPr>
          <p:cNvSpPr>
            <a:spLocks noGrp="1"/>
          </p:cNvSpPr>
          <p:nvPr>
            <p:ph type="title"/>
          </p:nvPr>
        </p:nvSpPr>
        <p:spPr>
          <a:xfrm>
            <a:off x="0" y="1200735"/>
            <a:ext cx="3381156" cy="4378695"/>
          </a:xfrm>
        </p:spPr>
        <p:txBody>
          <a:bodyPr/>
          <a:lstStyle/>
          <a:p>
            <a:r>
              <a:rPr lang="en-US" sz="4400" spc="-40" dirty="0">
                <a:solidFill>
                  <a:srgbClr val="FFFFFF"/>
                </a:solidFill>
                <a:effectLst>
                  <a:outerShdw blurRad="38100" dist="38100" dir="2700000" algn="tl">
                    <a:srgbClr val="000000">
                      <a:alpha val="43137"/>
                    </a:srgbClr>
                  </a:outerShdw>
                </a:effectLst>
              </a:rPr>
              <a:t>Loan Prediction</a:t>
            </a:r>
            <a:br>
              <a:rPr lang="en-US" sz="4400" spc="-300" dirty="0">
                <a:effectLst>
                  <a:outerShdw blurRad="38100" dist="38100" dir="2700000" algn="tl">
                    <a:srgbClr val="000000">
                      <a:alpha val="43137"/>
                    </a:srgbClr>
                  </a:outerShdw>
                </a:effectLst>
              </a:rPr>
            </a:br>
            <a:r>
              <a:rPr lang="en-US" sz="4400" spc="-300" dirty="0">
                <a:effectLst>
                  <a:outerShdw blurRad="38100" dist="38100" dir="2700000" algn="tl">
                    <a:srgbClr val="000000">
                      <a:alpha val="43137"/>
                    </a:srgbClr>
                  </a:outerShdw>
                </a:effectLst>
              </a:rPr>
              <a:t>Observations</a:t>
            </a:r>
            <a:endParaRPr lang="en-US" spc="-3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93180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74F6562-FA40-7B4A-28A2-EB4C0B864961}"/>
              </a:ext>
            </a:extLst>
          </p:cNvPr>
          <p:cNvSpPr>
            <a:spLocks noGrp="1"/>
          </p:cNvSpPr>
          <p:nvPr>
            <p:ph sz="quarter" idx="14"/>
          </p:nvPr>
        </p:nvSpPr>
        <p:spPr>
          <a:xfrm>
            <a:off x="3338624" y="136525"/>
            <a:ext cx="8853376" cy="6476926"/>
          </a:xfrm>
        </p:spPr>
        <p:txBody>
          <a:bodyPr>
            <a:noAutofit/>
          </a:bodyPr>
          <a:lstStyle/>
          <a:p>
            <a:pPr marL="0" indent="0">
              <a:buNone/>
            </a:pPr>
            <a:r>
              <a:rPr lang="en-US" sz="1400" dirty="0">
                <a:solidFill>
                  <a:srgbClr val="000000"/>
                </a:solidFill>
              </a:rPr>
              <a:t>Machine learning prediction using Python.</a:t>
            </a:r>
          </a:p>
          <a:p>
            <a:pPr marL="0" indent="0">
              <a:buNone/>
            </a:pPr>
            <a:r>
              <a:rPr lang="en-US" sz="1400" dirty="0">
                <a:solidFill>
                  <a:srgbClr val="000000"/>
                </a:solidFill>
              </a:rPr>
              <a:t>For our independent features (X), the following fields were used;</a:t>
            </a:r>
            <a:endParaRPr lang="en-US" sz="800" dirty="0">
              <a:solidFill>
                <a:srgbClr val="000000"/>
              </a:solidFill>
            </a:endParaRPr>
          </a:p>
          <a:p>
            <a:pPr marL="0" indent="0">
              <a:buNone/>
            </a:pPr>
            <a:endParaRPr lang="en-US" sz="800" dirty="0">
              <a:solidFill>
                <a:srgbClr val="000000"/>
              </a:solidFill>
            </a:endParaRPr>
          </a:p>
          <a:p>
            <a:pPr marL="0" indent="0">
              <a:buNone/>
            </a:pPr>
            <a:endParaRPr lang="en-US" sz="800" dirty="0">
              <a:solidFill>
                <a:srgbClr val="000000"/>
              </a:solidFill>
            </a:endParaRPr>
          </a:p>
          <a:p>
            <a:pPr marL="0" indent="0">
              <a:buNone/>
            </a:pPr>
            <a:endParaRPr lang="en-US" sz="800" dirty="0">
              <a:solidFill>
                <a:srgbClr val="000000"/>
              </a:solidFill>
            </a:endParaRPr>
          </a:p>
          <a:p>
            <a:pPr marL="0" indent="0">
              <a:buNone/>
            </a:pPr>
            <a:endParaRPr lang="en-US" sz="800" dirty="0">
              <a:solidFill>
                <a:srgbClr val="000000"/>
              </a:solidFill>
            </a:endParaRPr>
          </a:p>
          <a:p>
            <a:pPr marL="0" indent="0">
              <a:buNone/>
            </a:pPr>
            <a:endParaRPr lang="en-US" sz="800" dirty="0">
              <a:solidFill>
                <a:srgbClr val="000000"/>
              </a:solidFill>
            </a:endParaRPr>
          </a:p>
          <a:p>
            <a:pPr marL="0" indent="0">
              <a:buNone/>
            </a:pPr>
            <a:endParaRPr lang="en-US" sz="800" dirty="0">
              <a:solidFill>
                <a:srgbClr val="000000"/>
              </a:solidFill>
            </a:endParaRPr>
          </a:p>
          <a:p>
            <a:pPr marL="0" indent="0">
              <a:buNone/>
            </a:pPr>
            <a:endParaRPr lang="en-US" sz="800" dirty="0">
              <a:solidFill>
                <a:srgbClr val="000000"/>
              </a:solidFill>
            </a:endParaRPr>
          </a:p>
          <a:p>
            <a:pPr marL="0" indent="0">
              <a:buNone/>
            </a:pPr>
            <a:endParaRPr lang="en-US" sz="800" dirty="0">
              <a:solidFill>
                <a:srgbClr val="000000"/>
              </a:solidFill>
            </a:endParaRPr>
          </a:p>
          <a:p>
            <a:pPr marL="0" indent="0">
              <a:buNone/>
            </a:pPr>
            <a:endParaRPr lang="en-US" sz="800" dirty="0">
              <a:solidFill>
                <a:srgbClr val="000000"/>
              </a:solidFill>
            </a:endParaRPr>
          </a:p>
          <a:p>
            <a:pPr marL="0" indent="0">
              <a:buNone/>
            </a:pPr>
            <a:endParaRPr lang="en-US" sz="800" dirty="0">
              <a:solidFill>
                <a:srgbClr val="000000"/>
              </a:solidFill>
            </a:endParaRPr>
          </a:p>
          <a:p>
            <a:pPr marL="0" indent="0">
              <a:buNone/>
            </a:pPr>
            <a:endParaRPr lang="en-US" sz="800" dirty="0">
              <a:solidFill>
                <a:srgbClr val="000000"/>
              </a:solidFill>
            </a:endParaRPr>
          </a:p>
          <a:p>
            <a:pPr marL="0" indent="0">
              <a:buNone/>
            </a:pPr>
            <a:endParaRPr lang="en-US" sz="800" dirty="0">
              <a:solidFill>
                <a:srgbClr val="000000"/>
              </a:solidFill>
            </a:endParaRPr>
          </a:p>
          <a:p>
            <a:pPr marL="0" indent="0">
              <a:buNone/>
            </a:pPr>
            <a:endParaRPr lang="en-US" sz="800" dirty="0">
              <a:solidFill>
                <a:srgbClr val="000000"/>
              </a:solidFill>
            </a:endParaRPr>
          </a:p>
          <a:p>
            <a:pPr marL="0" indent="0">
              <a:buNone/>
            </a:pPr>
            <a:endParaRPr lang="en-US" sz="800" dirty="0">
              <a:solidFill>
                <a:srgbClr val="000000"/>
              </a:solidFill>
            </a:endParaRPr>
          </a:p>
          <a:p>
            <a:pPr marL="0" indent="0">
              <a:buNone/>
            </a:pPr>
            <a:r>
              <a:rPr lang="en-US" sz="1400" dirty="0">
                <a:solidFill>
                  <a:srgbClr val="000000"/>
                </a:solidFill>
              </a:rPr>
              <a:t>'Product' field was converted from an object datatype to float64 datatype using ordinal encoder, as label encoder did not predict the best outcome.</a:t>
            </a:r>
          </a:p>
          <a:p>
            <a:pPr marL="0" indent="0">
              <a:buNone/>
            </a:pPr>
            <a:endParaRPr lang="en-US" sz="800" dirty="0">
              <a:solidFill>
                <a:srgbClr val="000000"/>
              </a:solidFill>
            </a:endParaRPr>
          </a:p>
          <a:p>
            <a:pPr marL="0" indent="0">
              <a:buNone/>
            </a:pPr>
            <a:r>
              <a:rPr lang="en-US" sz="1400" dirty="0">
                <a:solidFill>
                  <a:srgbClr val="000000"/>
                </a:solidFill>
              </a:rPr>
              <a:t> And the 'target' field was used for our dependent features (y)</a:t>
            </a:r>
          </a:p>
        </p:txBody>
      </p:sp>
      <p:sp>
        <p:nvSpPr>
          <p:cNvPr id="6" name="Slide Number Placeholder 5">
            <a:extLst>
              <a:ext uri="{FF2B5EF4-FFF2-40B4-BE49-F238E27FC236}">
                <a16:creationId xmlns:a16="http://schemas.microsoft.com/office/drawing/2014/main" id="{9B196FFA-D52E-EC7A-E0EF-1A628A4DF6F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8" name="Rectangle 7">
            <a:extLst>
              <a:ext uri="{FF2B5EF4-FFF2-40B4-BE49-F238E27FC236}">
                <a16:creationId xmlns:a16="http://schemas.microsoft.com/office/drawing/2014/main" id="{FEB5D0CB-7F70-6CA5-A0C1-9A2A495134CD}"/>
              </a:ext>
            </a:extLst>
          </p:cNvPr>
          <p:cNvSpPr/>
          <p:nvPr/>
        </p:nvSpPr>
        <p:spPr>
          <a:xfrm>
            <a:off x="2970416" y="0"/>
            <a:ext cx="3682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5C6631-1B00-844C-C2A9-F7087D3B1016}"/>
              </a:ext>
            </a:extLst>
          </p:cNvPr>
          <p:cNvSpPr>
            <a:spLocks noGrp="1"/>
          </p:cNvSpPr>
          <p:nvPr>
            <p:ph type="title"/>
          </p:nvPr>
        </p:nvSpPr>
        <p:spPr>
          <a:xfrm>
            <a:off x="0" y="823064"/>
            <a:ext cx="3732027" cy="4710223"/>
          </a:xfrm>
        </p:spPr>
        <p:txBody>
          <a:bodyPr/>
          <a:lstStyle/>
          <a:p>
            <a:r>
              <a:rPr lang="en-US" sz="4400" spc="-40" dirty="0">
                <a:solidFill>
                  <a:srgbClr val="FFFFFF"/>
                </a:solidFill>
                <a:effectLst>
                  <a:outerShdw blurRad="38100" dist="38100" dir="2700000" algn="tl">
                    <a:srgbClr val="000000">
                      <a:alpha val="43137"/>
                    </a:srgbClr>
                  </a:outerShdw>
                </a:effectLst>
              </a:rPr>
              <a:t>Loan Prediction</a:t>
            </a:r>
            <a:br>
              <a:rPr lang="en-ZA" sz="4400" dirty="0">
                <a:effectLst>
                  <a:outerShdw blurRad="38100" dist="38100" dir="2700000" algn="tl">
                    <a:srgbClr val="000000">
                      <a:alpha val="43137"/>
                    </a:srgbClr>
                  </a:outerShdw>
                </a:effectLst>
              </a:rPr>
            </a:br>
            <a:r>
              <a:rPr lang="en-ZA" sz="4400" dirty="0">
                <a:effectLst>
                  <a:outerShdw blurRad="38100" dist="38100" dir="2700000" algn="tl">
                    <a:srgbClr val="000000">
                      <a:alpha val="43137"/>
                    </a:srgbClr>
                  </a:outerShdw>
                </a:effectLst>
              </a:rPr>
              <a:t>Insights (1)</a:t>
            </a:r>
            <a:endParaRPr lang="en-US" spc="-300" dirty="0">
              <a:effectLst>
                <a:outerShdw blurRad="38100" dist="38100" dir="2700000" algn="tl">
                  <a:srgbClr val="000000">
                    <a:alpha val="43137"/>
                  </a:srgbClr>
                </a:outerShdw>
              </a:effectLst>
            </a:endParaRPr>
          </a:p>
        </p:txBody>
      </p:sp>
      <p:graphicFrame>
        <p:nvGraphicFramePr>
          <p:cNvPr id="5" name="Table 6">
            <a:extLst>
              <a:ext uri="{FF2B5EF4-FFF2-40B4-BE49-F238E27FC236}">
                <a16:creationId xmlns:a16="http://schemas.microsoft.com/office/drawing/2014/main" id="{69CB4FBE-FDEC-7CD3-6112-FFF8AFC858FC}"/>
              </a:ext>
            </a:extLst>
          </p:cNvPr>
          <p:cNvGraphicFramePr>
            <a:graphicFrameLocks noGrp="1"/>
          </p:cNvGraphicFramePr>
          <p:nvPr>
            <p:extLst>
              <p:ext uri="{D42A27DB-BD31-4B8C-83A1-F6EECF244321}">
                <p14:modId xmlns:p14="http://schemas.microsoft.com/office/powerpoint/2010/main" val="2124835541"/>
              </p:ext>
            </p:extLst>
          </p:nvPr>
        </p:nvGraphicFramePr>
        <p:xfrm>
          <a:off x="3459129" y="823064"/>
          <a:ext cx="6302092" cy="3670684"/>
        </p:xfrm>
        <a:graphic>
          <a:graphicData uri="http://schemas.openxmlformats.org/drawingml/2006/table">
            <a:tbl>
              <a:tblPr firstRow="1" bandRow="1">
                <a:tableStyleId>{5C22544A-7EE6-4342-B048-85BDC9FD1C3A}</a:tableStyleId>
              </a:tblPr>
              <a:tblGrid>
                <a:gridCol w="741864">
                  <a:extLst>
                    <a:ext uri="{9D8B030D-6E8A-4147-A177-3AD203B41FA5}">
                      <a16:colId xmlns:a16="http://schemas.microsoft.com/office/drawing/2014/main" val="550195756"/>
                    </a:ext>
                  </a:extLst>
                </a:gridCol>
                <a:gridCol w="2461541">
                  <a:extLst>
                    <a:ext uri="{9D8B030D-6E8A-4147-A177-3AD203B41FA5}">
                      <a16:colId xmlns:a16="http://schemas.microsoft.com/office/drawing/2014/main" val="3256987228"/>
                    </a:ext>
                  </a:extLst>
                </a:gridCol>
                <a:gridCol w="2109927">
                  <a:extLst>
                    <a:ext uri="{9D8B030D-6E8A-4147-A177-3AD203B41FA5}">
                      <a16:colId xmlns:a16="http://schemas.microsoft.com/office/drawing/2014/main" val="830278232"/>
                    </a:ext>
                  </a:extLst>
                </a:gridCol>
                <a:gridCol w="988760">
                  <a:extLst>
                    <a:ext uri="{9D8B030D-6E8A-4147-A177-3AD203B41FA5}">
                      <a16:colId xmlns:a16="http://schemas.microsoft.com/office/drawing/2014/main" val="1988426068"/>
                    </a:ext>
                  </a:extLst>
                </a:gridCol>
              </a:tblGrid>
              <a:tr h="333124">
                <a:tc>
                  <a:txBody>
                    <a:bodyPr/>
                    <a:lstStyle/>
                    <a:p>
                      <a:pPr marL="0" marR="0" lvl="0" indent="0" algn="l"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US" sz="1400" b="0" i="0" u="none" strike="noStrike" kern="1200" cap="none" spc="-20" normalizeH="0" baseline="0" noProof="0" dirty="0">
                          <a:ln>
                            <a:noFill/>
                          </a:ln>
                          <a:solidFill>
                            <a:srgbClr val="000000"/>
                          </a:solidFill>
                          <a:effectLst/>
                          <a:uLnTx/>
                          <a:uFillTx/>
                          <a:latin typeface="Avenir Next LT Pro"/>
                          <a:ea typeface="+mn-ea"/>
                          <a:cs typeface="+mn-cs"/>
                        </a:rPr>
                        <a:t>#</a:t>
                      </a:r>
                    </a:p>
                  </a:txBody>
                  <a:tcPr/>
                </a:tc>
                <a:tc>
                  <a:txBody>
                    <a:bodyPr/>
                    <a:lstStyle/>
                    <a:p>
                      <a:pPr marL="0" marR="0" lvl="0" indent="0" algn="l"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US" sz="1400" b="0" i="0" u="none" strike="noStrike" kern="1200" cap="none" spc="-20" normalizeH="0" baseline="0" noProof="0" dirty="0">
                          <a:ln>
                            <a:noFill/>
                          </a:ln>
                          <a:solidFill>
                            <a:srgbClr val="000000"/>
                          </a:solidFill>
                          <a:effectLst/>
                          <a:uLnTx/>
                          <a:uFillTx/>
                          <a:latin typeface="Avenir Next LT Pro"/>
                          <a:ea typeface="+mn-ea"/>
                          <a:cs typeface="+mn-cs"/>
                        </a:rPr>
                        <a:t>Fields</a:t>
                      </a:r>
                    </a:p>
                  </a:txBody>
                  <a:tcPr/>
                </a:tc>
                <a:tc>
                  <a:txBody>
                    <a:bodyPr/>
                    <a:lstStyle/>
                    <a:p>
                      <a:pPr marL="0" marR="0" lvl="0" indent="0" algn="l"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US" sz="1400" b="0" i="0" u="none" strike="noStrike" kern="1200" cap="none" spc="-20" normalizeH="0" baseline="0" noProof="0" dirty="0">
                          <a:ln>
                            <a:noFill/>
                          </a:ln>
                          <a:solidFill>
                            <a:srgbClr val="000000"/>
                          </a:solidFill>
                          <a:effectLst/>
                          <a:uLnTx/>
                          <a:uFillTx/>
                          <a:latin typeface="Avenir Next LT Pro"/>
                          <a:ea typeface="+mn-ea"/>
                          <a:cs typeface="+mn-cs"/>
                        </a:rPr>
                        <a:t>Non-Null Count</a:t>
                      </a:r>
                    </a:p>
                  </a:txBody>
                  <a:tcPr/>
                </a:tc>
                <a:tc>
                  <a:txBody>
                    <a:bodyPr/>
                    <a:lstStyle/>
                    <a:p>
                      <a:pPr marL="0" marR="0" lvl="0" indent="0" algn="l"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US" sz="1400" b="0" i="0" u="none" strike="noStrike" kern="1200" cap="none" spc="-20" normalizeH="0" baseline="0" noProof="0" dirty="0">
                          <a:ln>
                            <a:noFill/>
                          </a:ln>
                          <a:solidFill>
                            <a:srgbClr val="000000"/>
                          </a:solidFill>
                          <a:effectLst/>
                          <a:uLnTx/>
                          <a:uFillTx/>
                          <a:latin typeface="Avenir Next LT Pro"/>
                          <a:ea typeface="+mn-ea"/>
                          <a:cs typeface="+mn-cs"/>
                        </a:rPr>
                        <a:t>Datatype  </a:t>
                      </a:r>
                    </a:p>
                  </a:txBody>
                  <a:tcPr/>
                </a:tc>
                <a:extLst>
                  <a:ext uri="{0D108BD9-81ED-4DB2-BD59-A6C34878D82A}">
                    <a16:rowId xmlns:a16="http://schemas.microsoft.com/office/drawing/2014/main" val="4244384474"/>
                  </a:ext>
                </a:extLst>
              </a:tr>
              <a:tr h="370840">
                <a:tc>
                  <a:txBody>
                    <a:bodyPr/>
                    <a:lstStyle/>
                    <a:p>
                      <a:r>
                        <a:rPr lang="en-ZA" sz="1400" dirty="0">
                          <a:solidFill>
                            <a:srgbClr val="000000"/>
                          </a:solidFill>
                        </a:rPr>
                        <a:t>1</a:t>
                      </a:r>
                      <a:endParaRPr lang="en-US" sz="1400" dirty="0">
                        <a:solidFill>
                          <a:srgbClr val="000000"/>
                        </a:solidFill>
                      </a:endParaRPr>
                    </a:p>
                  </a:txBody>
                  <a:tcPr/>
                </a:tc>
                <a:tc>
                  <a:txBody>
                    <a:bodyPr/>
                    <a:lstStyle/>
                    <a:p>
                      <a:r>
                        <a:rPr lang="en-US" sz="1400" dirty="0" err="1">
                          <a:solidFill>
                            <a:srgbClr val="000000"/>
                          </a:solidFill>
                        </a:rPr>
                        <a:t>monthly_income</a:t>
                      </a:r>
                      <a:endParaRPr lang="en-US" sz="1400" dirty="0">
                        <a:solidFill>
                          <a:srgbClr val="000000"/>
                        </a:solidFill>
                      </a:endParaRPr>
                    </a:p>
                  </a:txBody>
                  <a:tcPr/>
                </a:tc>
                <a:tc>
                  <a:txBody>
                    <a:bodyPr/>
                    <a:lstStyle/>
                    <a:p>
                      <a:r>
                        <a:rPr lang="en-US" sz="1400">
                          <a:solidFill>
                            <a:srgbClr val="000000"/>
                          </a:solidFill>
                        </a:rPr>
                        <a:t>4873 non-null</a:t>
                      </a:r>
                      <a:endParaRPr lang="en-US" sz="1400" dirty="0">
                        <a:solidFill>
                          <a:srgbClr val="000000"/>
                        </a:solidFill>
                      </a:endParaRPr>
                    </a:p>
                  </a:txBody>
                  <a:tcPr/>
                </a:tc>
                <a:tc>
                  <a:txBody>
                    <a:bodyPr/>
                    <a:lstStyle/>
                    <a:p>
                      <a:r>
                        <a:rPr lang="en-US" sz="1400">
                          <a:solidFill>
                            <a:srgbClr val="000000"/>
                          </a:solidFill>
                        </a:rPr>
                        <a:t>float64</a:t>
                      </a:r>
                      <a:endParaRPr lang="en-US" sz="1400" dirty="0">
                        <a:solidFill>
                          <a:srgbClr val="000000"/>
                        </a:solidFill>
                      </a:endParaRPr>
                    </a:p>
                  </a:txBody>
                  <a:tcPr/>
                </a:tc>
                <a:extLst>
                  <a:ext uri="{0D108BD9-81ED-4DB2-BD59-A6C34878D82A}">
                    <a16:rowId xmlns:a16="http://schemas.microsoft.com/office/drawing/2014/main" val="804715662"/>
                  </a:ext>
                </a:extLst>
              </a:tr>
              <a:tr h="370840">
                <a:tc>
                  <a:txBody>
                    <a:bodyPr/>
                    <a:lstStyle/>
                    <a:p>
                      <a:r>
                        <a:rPr lang="en-ZA" sz="1400" dirty="0">
                          <a:solidFill>
                            <a:srgbClr val="000000"/>
                          </a:solidFill>
                        </a:rPr>
                        <a:t>2</a:t>
                      </a:r>
                      <a:endParaRPr lang="en-US" sz="1400" dirty="0">
                        <a:solidFill>
                          <a:srgbClr val="000000"/>
                        </a:solidFill>
                      </a:endParaRPr>
                    </a:p>
                  </a:txBody>
                  <a:tcPr/>
                </a:tc>
                <a:tc>
                  <a:txBody>
                    <a:bodyPr/>
                    <a:lstStyle/>
                    <a:p>
                      <a:r>
                        <a:rPr lang="en-US" sz="1400" dirty="0" err="1">
                          <a:solidFill>
                            <a:srgbClr val="000000"/>
                          </a:solidFill>
                        </a:rPr>
                        <a:t>origination_score_band</a:t>
                      </a:r>
                      <a:r>
                        <a:rPr lang="en-US" sz="1400" dirty="0">
                          <a:solidFill>
                            <a:srgbClr val="000000"/>
                          </a:solidFill>
                        </a:rPr>
                        <a:t> </a:t>
                      </a:r>
                    </a:p>
                  </a:txBody>
                  <a:tcPr/>
                </a:tc>
                <a:tc>
                  <a:txBody>
                    <a:bodyPr/>
                    <a:lstStyle/>
                    <a:p>
                      <a:r>
                        <a:rPr lang="en-US" sz="1400">
                          <a:solidFill>
                            <a:srgbClr val="000000"/>
                          </a:solidFill>
                        </a:rPr>
                        <a:t>4873 non-null</a:t>
                      </a:r>
                      <a:endParaRPr lang="en-US" sz="1400" dirty="0">
                        <a:solidFill>
                          <a:srgbClr val="000000"/>
                        </a:solidFill>
                      </a:endParaRPr>
                    </a:p>
                  </a:txBody>
                  <a:tcPr/>
                </a:tc>
                <a:tc>
                  <a:txBody>
                    <a:bodyPr/>
                    <a:lstStyle/>
                    <a:p>
                      <a:r>
                        <a:rPr lang="en-US" sz="1400" dirty="0">
                          <a:solidFill>
                            <a:srgbClr val="000000"/>
                          </a:solidFill>
                        </a:rPr>
                        <a:t>int64 </a:t>
                      </a:r>
                    </a:p>
                  </a:txBody>
                  <a:tcPr/>
                </a:tc>
                <a:extLst>
                  <a:ext uri="{0D108BD9-81ED-4DB2-BD59-A6C34878D82A}">
                    <a16:rowId xmlns:a16="http://schemas.microsoft.com/office/drawing/2014/main" val="1598647111"/>
                  </a:ext>
                </a:extLst>
              </a:tr>
              <a:tr h="370840">
                <a:tc>
                  <a:txBody>
                    <a:bodyPr/>
                    <a:lstStyle/>
                    <a:p>
                      <a:r>
                        <a:rPr lang="en-ZA" sz="1400" dirty="0">
                          <a:solidFill>
                            <a:srgbClr val="000000"/>
                          </a:solidFill>
                        </a:rPr>
                        <a:t>3</a:t>
                      </a:r>
                      <a:endParaRPr lang="en-US" sz="1400" dirty="0">
                        <a:solidFill>
                          <a:srgbClr val="000000"/>
                        </a:solidFill>
                      </a:endParaRPr>
                    </a:p>
                  </a:txBody>
                  <a:tcPr/>
                </a:tc>
                <a:tc>
                  <a:txBody>
                    <a:bodyPr/>
                    <a:lstStyle/>
                    <a:p>
                      <a:r>
                        <a:rPr lang="en-US" sz="1400" dirty="0" err="1">
                          <a:solidFill>
                            <a:srgbClr val="000000"/>
                          </a:solidFill>
                        </a:rPr>
                        <a:t>TOB_months</a:t>
                      </a:r>
                      <a:r>
                        <a:rPr lang="en-US" sz="1400" dirty="0">
                          <a:solidFill>
                            <a:srgbClr val="000000"/>
                          </a:solidFill>
                        </a:rPr>
                        <a:t> </a:t>
                      </a:r>
                    </a:p>
                  </a:txBody>
                  <a:tcPr/>
                </a:tc>
                <a:tc>
                  <a:txBody>
                    <a:bodyPr/>
                    <a:lstStyle/>
                    <a:p>
                      <a:r>
                        <a:rPr lang="en-US" sz="1400">
                          <a:solidFill>
                            <a:srgbClr val="000000"/>
                          </a:solidFill>
                        </a:rPr>
                        <a:t>4873 non-null</a:t>
                      </a:r>
                      <a:endParaRPr lang="en-US" sz="1400" dirty="0">
                        <a:solidFill>
                          <a:srgbClr val="000000"/>
                        </a:solidFill>
                      </a:endParaRPr>
                    </a:p>
                  </a:txBody>
                  <a:tcPr/>
                </a:tc>
                <a:tc>
                  <a:txBody>
                    <a:bodyPr/>
                    <a:lstStyle/>
                    <a:p>
                      <a:r>
                        <a:rPr lang="en-US" sz="1400">
                          <a:solidFill>
                            <a:srgbClr val="000000"/>
                          </a:solidFill>
                        </a:rPr>
                        <a:t>float64</a:t>
                      </a:r>
                      <a:endParaRPr lang="en-US" sz="1400" dirty="0">
                        <a:solidFill>
                          <a:srgbClr val="000000"/>
                        </a:solidFill>
                      </a:endParaRPr>
                    </a:p>
                  </a:txBody>
                  <a:tcPr/>
                </a:tc>
                <a:extLst>
                  <a:ext uri="{0D108BD9-81ED-4DB2-BD59-A6C34878D82A}">
                    <a16:rowId xmlns:a16="http://schemas.microsoft.com/office/drawing/2014/main" val="1958938518"/>
                  </a:ext>
                </a:extLst>
              </a:tr>
              <a:tr h="370840">
                <a:tc>
                  <a:txBody>
                    <a:bodyPr/>
                    <a:lstStyle/>
                    <a:p>
                      <a:r>
                        <a:rPr lang="en-ZA" sz="1400" dirty="0">
                          <a:solidFill>
                            <a:srgbClr val="000000"/>
                          </a:solidFill>
                        </a:rPr>
                        <a:t>4</a:t>
                      </a:r>
                      <a:endParaRPr lang="en-US" sz="1400" dirty="0">
                        <a:solidFill>
                          <a:srgbClr val="000000"/>
                        </a:solidFill>
                      </a:endParaRPr>
                    </a:p>
                  </a:txBody>
                  <a:tcPr/>
                </a:tc>
                <a:tc>
                  <a:txBody>
                    <a:bodyPr/>
                    <a:lstStyle/>
                    <a:p>
                      <a:r>
                        <a:rPr lang="en-US" sz="1400" dirty="0">
                          <a:solidFill>
                            <a:srgbClr val="000000"/>
                          </a:solidFill>
                        </a:rPr>
                        <a:t>closing_principal_balance </a:t>
                      </a:r>
                    </a:p>
                  </a:txBody>
                  <a:tcPr/>
                </a:tc>
                <a:tc>
                  <a:txBody>
                    <a:bodyPr/>
                    <a:lstStyle/>
                    <a:p>
                      <a:r>
                        <a:rPr lang="en-US" sz="1400">
                          <a:solidFill>
                            <a:srgbClr val="000000"/>
                          </a:solidFill>
                        </a:rPr>
                        <a:t>4873 non-null</a:t>
                      </a:r>
                      <a:endParaRPr lang="en-US" sz="1400" dirty="0">
                        <a:solidFill>
                          <a:srgbClr val="000000"/>
                        </a:solidFill>
                      </a:endParaRPr>
                    </a:p>
                  </a:txBody>
                  <a:tcPr/>
                </a:tc>
                <a:tc>
                  <a:txBody>
                    <a:bodyPr/>
                    <a:lstStyle/>
                    <a:p>
                      <a:r>
                        <a:rPr lang="en-US" sz="1400">
                          <a:solidFill>
                            <a:srgbClr val="000000"/>
                          </a:solidFill>
                        </a:rPr>
                        <a:t>float64</a:t>
                      </a:r>
                      <a:endParaRPr lang="en-US" sz="1400" dirty="0">
                        <a:solidFill>
                          <a:srgbClr val="000000"/>
                        </a:solidFill>
                      </a:endParaRPr>
                    </a:p>
                  </a:txBody>
                  <a:tcPr/>
                </a:tc>
                <a:extLst>
                  <a:ext uri="{0D108BD9-81ED-4DB2-BD59-A6C34878D82A}">
                    <a16:rowId xmlns:a16="http://schemas.microsoft.com/office/drawing/2014/main" val="548836860"/>
                  </a:ext>
                </a:extLst>
              </a:tr>
              <a:tr h="370840">
                <a:tc>
                  <a:txBody>
                    <a:bodyPr/>
                    <a:lstStyle/>
                    <a:p>
                      <a:r>
                        <a:rPr lang="en-ZA" sz="1400" dirty="0">
                          <a:solidFill>
                            <a:srgbClr val="000000"/>
                          </a:solidFill>
                        </a:rPr>
                        <a:t>5</a:t>
                      </a:r>
                      <a:endParaRPr lang="en-US" sz="1400" dirty="0">
                        <a:solidFill>
                          <a:srgbClr val="000000"/>
                        </a:solidFill>
                      </a:endParaRPr>
                    </a:p>
                  </a:txBody>
                  <a:tcPr/>
                </a:tc>
                <a:tc>
                  <a:txBody>
                    <a:bodyPr/>
                    <a:lstStyle/>
                    <a:p>
                      <a:r>
                        <a:rPr lang="en-US" sz="1400" dirty="0">
                          <a:solidFill>
                            <a:srgbClr val="000000"/>
                          </a:solidFill>
                        </a:rPr>
                        <a:t>original_loan_amount </a:t>
                      </a:r>
                    </a:p>
                  </a:txBody>
                  <a:tcPr/>
                </a:tc>
                <a:tc>
                  <a:txBody>
                    <a:bodyPr/>
                    <a:lstStyle/>
                    <a:p>
                      <a:r>
                        <a:rPr lang="en-US" sz="1400">
                          <a:solidFill>
                            <a:srgbClr val="000000"/>
                          </a:solidFill>
                        </a:rPr>
                        <a:t>4873 non-null</a:t>
                      </a:r>
                      <a:endParaRPr lang="en-US" sz="1400" dirty="0">
                        <a:solidFill>
                          <a:srgbClr val="000000"/>
                        </a:solidFill>
                      </a:endParaRPr>
                    </a:p>
                  </a:txBody>
                  <a:tcPr/>
                </a:tc>
                <a:tc>
                  <a:txBody>
                    <a:bodyPr/>
                    <a:lstStyle/>
                    <a:p>
                      <a:r>
                        <a:rPr lang="en-US" sz="1400">
                          <a:solidFill>
                            <a:srgbClr val="000000"/>
                          </a:solidFill>
                        </a:rPr>
                        <a:t>float64</a:t>
                      </a:r>
                      <a:endParaRPr lang="en-US" sz="1400" dirty="0">
                        <a:solidFill>
                          <a:srgbClr val="000000"/>
                        </a:solidFill>
                      </a:endParaRPr>
                    </a:p>
                  </a:txBody>
                  <a:tcPr/>
                </a:tc>
                <a:extLst>
                  <a:ext uri="{0D108BD9-81ED-4DB2-BD59-A6C34878D82A}">
                    <a16:rowId xmlns:a16="http://schemas.microsoft.com/office/drawing/2014/main" val="571891257"/>
                  </a:ext>
                </a:extLst>
              </a:tr>
              <a:tr h="370840">
                <a:tc>
                  <a:txBody>
                    <a:bodyPr/>
                    <a:lstStyle/>
                    <a:p>
                      <a:r>
                        <a:rPr lang="en-ZA" sz="1400" dirty="0">
                          <a:solidFill>
                            <a:srgbClr val="000000"/>
                          </a:solidFill>
                        </a:rPr>
                        <a:t>6</a:t>
                      </a:r>
                      <a:endParaRPr lang="en-US" sz="1400" dirty="0">
                        <a:solidFill>
                          <a:srgbClr val="000000"/>
                        </a:solidFill>
                      </a:endParaRPr>
                    </a:p>
                  </a:txBody>
                  <a:tcPr/>
                </a:tc>
                <a:tc>
                  <a:txBody>
                    <a:bodyPr/>
                    <a:lstStyle/>
                    <a:p>
                      <a:r>
                        <a:rPr lang="en-US" sz="1400" dirty="0">
                          <a:solidFill>
                            <a:srgbClr val="000000"/>
                          </a:solidFill>
                        </a:rPr>
                        <a:t>product </a:t>
                      </a:r>
                    </a:p>
                  </a:txBody>
                  <a:tcPr/>
                </a:tc>
                <a:tc>
                  <a:txBody>
                    <a:bodyPr/>
                    <a:lstStyle/>
                    <a:p>
                      <a:r>
                        <a:rPr lang="en-US" sz="1400">
                          <a:solidFill>
                            <a:srgbClr val="000000"/>
                          </a:solidFill>
                        </a:rPr>
                        <a:t>4873 non-null</a:t>
                      </a:r>
                      <a:endParaRPr lang="en-US" sz="1400" dirty="0">
                        <a:solidFill>
                          <a:srgbClr val="000000"/>
                        </a:solidFill>
                      </a:endParaRPr>
                    </a:p>
                  </a:txBody>
                  <a:tcPr/>
                </a:tc>
                <a:tc>
                  <a:txBody>
                    <a:bodyPr/>
                    <a:lstStyle/>
                    <a:p>
                      <a:r>
                        <a:rPr lang="en-US" sz="1400">
                          <a:solidFill>
                            <a:srgbClr val="000000"/>
                          </a:solidFill>
                        </a:rPr>
                        <a:t>float64</a:t>
                      </a:r>
                      <a:endParaRPr lang="en-US" sz="1400" dirty="0">
                        <a:solidFill>
                          <a:srgbClr val="000000"/>
                        </a:solidFill>
                      </a:endParaRPr>
                    </a:p>
                  </a:txBody>
                  <a:tcPr/>
                </a:tc>
                <a:extLst>
                  <a:ext uri="{0D108BD9-81ED-4DB2-BD59-A6C34878D82A}">
                    <a16:rowId xmlns:a16="http://schemas.microsoft.com/office/drawing/2014/main" val="807839704"/>
                  </a:ext>
                </a:extLst>
              </a:tr>
              <a:tr h="370840">
                <a:tc>
                  <a:txBody>
                    <a:bodyPr/>
                    <a:lstStyle/>
                    <a:p>
                      <a:r>
                        <a:rPr lang="en-ZA" sz="1400" dirty="0">
                          <a:solidFill>
                            <a:srgbClr val="000000"/>
                          </a:solidFill>
                        </a:rPr>
                        <a:t>7</a:t>
                      </a:r>
                      <a:endParaRPr lang="en-US" sz="1400" dirty="0">
                        <a:solidFill>
                          <a:srgbClr val="000000"/>
                        </a:solidFill>
                      </a:endParaRPr>
                    </a:p>
                  </a:txBody>
                  <a:tcPr/>
                </a:tc>
                <a:tc>
                  <a:txBody>
                    <a:bodyPr/>
                    <a:lstStyle/>
                    <a:p>
                      <a:r>
                        <a:rPr lang="en-US" sz="1400" dirty="0">
                          <a:solidFill>
                            <a:srgbClr val="000000"/>
                          </a:solidFill>
                        </a:rPr>
                        <a:t>original_loan_term </a:t>
                      </a:r>
                    </a:p>
                  </a:txBody>
                  <a:tcPr/>
                </a:tc>
                <a:tc>
                  <a:txBody>
                    <a:bodyPr/>
                    <a:lstStyle/>
                    <a:p>
                      <a:r>
                        <a:rPr lang="en-US" sz="1400">
                          <a:solidFill>
                            <a:srgbClr val="000000"/>
                          </a:solidFill>
                        </a:rPr>
                        <a:t>4873 non-null</a:t>
                      </a:r>
                      <a:endParaRPr lang="en-US" sz="1400" dirty="0">
                        <a:solidFill>
                          <a:srgbClr val="000000"/>
                        </a:solidFill>
                      </a:endParaRPr>
                    </a:p>
                  </a:txBody>
                  <a:tcPr/>
                </a:tc>
                <a:tc>
                  <a:txBody>
                    <a:bodyPr/>
                    <a:lstStyle/>
                    <a:p>
                      <a:r>
                        <a:rPr lang="en-US" sz="1400" dirty="0">
                          <a:solidFill>
                            <a:srgbClr val="000000"/>
                          </a:solidFill>
                        </a:rPr>
                        <a:t>int64 </a:t>
                      </a:r>
                    </a:p>
                  </a:txBody>
                  <a:tcPr/>
                </a:tc>
                <a:extLst>
                  <a:ext uri="{0D108BD9-81ED-4DB2-BD59-A6C34878D82A}">
                    <a16:rowId xmlns:a16="http://schemas.microsoft.com/office/drawing/2014/main" val="2808698861"/>
                  </a:ext>
                </a:extLst>
              </a:tr>
              <a:tr h="370840">
                <a:tc>
                  <a:txBody>
                    <a:bodyPr/>
                    <a:lstStyle/>
                    <a:p>
                      <a:r>
                        <a:rPr lang="en-ZA" sz="1400" dirty="0">
                          <a:solidFill>
                            <a:srgbClr val="000000"/>
                          </a:solidFill>
                        </a:rPr>
                        <a:t>8</a:t>
                      </a:r>
                      <a:endParaRPr lang="en-US" sz="1400" dirty="0">
                        <a:solidFill>
                          <a:srgbClr val="000000"/>
                        </a:solidFill>
                      </a:endParaRPr>
                    </a:p>
                  </a:txBody>
                  <a:tcPr/>
                </a:tc>
                <a:tc>
                  <a:txBody>
                    <a:bodyPr/>
                    <a:lstStyle/>
                    <a:p>
                      <a:r>
                        <a:rPr lang="en-US" sz="1400" dirty="0" err="1">
                          <a:solidFill>
                            <a:srgbClr val="000000"/>
                          </a:solidFill>
                        </a:rPr>
                        <a:t>remaining_loan_term</a:t>
                      </a:r>
                      <a:r>
                        <a:rPr lang="en-US" sz="1400" dirty="0">
                          <a:solidFill>
                            <a:srgbClr val="000000"/>
                          </a:solidFill>
                        </a:rPr>
                        <a:t> </a:t>
                      </a:r>
                    </a:p>
                  </a:txBody>
                  <a:tcPr/>
                </a:tc>
                <a:tc>
                  <a:txBody>
                    <a:bodyPr/>
                    <a:lstStyle/>
                    <a:p>
                      <a:r>
                        <a:rPr lang="en-US" sz="1400">
                          <a:solidFill>
                            <a:srgbClr val="000000"/>
                          </a:solidFill>
                        </a:rPr>
                        <a:t>4873 non-null</a:t>
                      </a:r>
                      <a:endParaRPr lang="en-US" sz="1400" dirty="0">
                        <a:solidFill>
                          <a:srgbClr val="000000"/>
                        </a:solidFill>
                      </a:endParaRPr>
                    </a:p>
                  </a:txBody>
                  <a:tcPr/>
                </a:tc>
                <a:tc>
                  <a:txBody>
                    <a:bodyPr/>
                    <a:lstStyle/>
                    <a:p>
                      <a:r>
                        <a:rPr lang="en-US" sz="1400" dirty="0">
                          <a:solidFill>
                            <a:srgbClr val="000000"/>
                          </a:solidFill>
                        </a:rPr>
                        <a:t>int64 </a:t>
                      </a:r>
                    </a:p>
                  </a:txBody>
                  <a:tcPr/>
                </a:tc>
                <a:extLst>
                  <a:ext uri="{0D108BD9-81ED-4DB2-BD59-A6C34878D82A}">
                    <a16:rowId xmlns:a16="http://schemas.microsoft.com/office/drawing/2014/main" val="2246117533"/>
                  </a:ext>
                </a:extLst>
              </a:tr>
              <a:tr h="370840">
                <a:tc>
                  <a:txBody>
                    <a:bodyPr/>
                    <a:lstStyle/>
                    <a:p>
                      <a:r>
                        <a:rPr lang="en-ZA" sz="1400" dirty="0">
                          <a:solidFill>
                            <a:srgbClr val="000000"/>
                          </a:solidFill>
                        </a:rPr>
                        <a:t>9</a:t>
                      </a:r>
                      <a:endParaRPr lang="en-US" sz="1400" dirty="0">
                        <a:solidFill>
                          <a:srgbClr val="000000"/>
                        </a:solidFill>
                      </a:endParaRPr>
                    </a:p>
                  </a:txBody>
                  <a:tcPr/>
                </a:tc>
                <a:tc>
                  <a:txBody>
                    <a:bodyPr/>
                    <a:lstStyle/>
                    <a:p>
                      <a:r>
                        <a:rPr lang="en-US" sz="1400" dirty="0" err="1">
                          <a:solidFill>
                            <a:srgbClr val="000000"/>
                          </a:solidFill>
                        </a:rPr>
                        <a:t>interest_rate</a:t>
                      </a:r>
                      <a:r>
                        <a:rPr lang="en-US" sz="1400" dirty="0">
                          <a:solidFill>
                            <a:srgbClr val="000000"/>
                          </a:solidFill>
                        </a:rPr>
                        <a:t> </a:t>
                      </a:r>
                    </a:p>
                  </a:txBody>
                  <a:tcPr/>
                </a:tc>
                <a:tc>
                  <a:txBody>
                    <a:bodyPr/>
                    <a:lstStyle/>
                    <a:p>
                      <a:r>
                        <a:rPr lang="en-US" sz="1400" dirty="0">
                          <a:solidFill>
                            <a:srgbClr val="000000"/>
                          </a:solidFill>
                        </a:rPr>
                        <a:t>4873 non-null</a:t>
                      </a:r>
                    </a:p>
                  </a:txBody>
                  <a:tcPr/>
                </a:tc>
                <a:tc>
                  <a:txBody>
                    <a:bodyPr/>
                    <a:lstStyle/>
                    <a:p>
                      <a:r>
                        <a:rPr lang="en-US" sz="1400" dirty="0">
                          <a:solidFill>
                            <a:srgbClr val="000000"/>
                          </a:solidFill>
                        </a:rPr>
                        <a:t>float64</a:t>
                      </a:r>
                    </a:p>
                  </a:txBody>
                  <a:tcPr/>
                </a:tc>
                <a:extLst>
                  <a:ext uri="{0D108BD9-81ED-4DB2-BD59-A6C34878D82A}">
                    <a16:rowId xmlns:a16="http://schemas.microsoft.com/office/drawing/2014/main" val="4239356185"/>
                  </a:ext>
                </a:extLst>
              </a:tr>
            </a:tbl>
          </a:graphicData>
        </a:graphic>
      </p:graphicFrame>
      <p:graphicFrame>
        <p:nvGraphicFramePr>
          <p:cNvPr id="9" name="Table 6">
            <a:extLst>
              <a:ext uri="{FF2B5EF4-FFF2-40B4-BE49-F238E27FC236}">
                <a16:creationId xmlns:a16="http://schemas.microsoft.com/office/drawing/2014/main" id="{F59C4059-D98D-ECD3-963D-D798C180C341}"/>
              </a:ext>
            </a:extLst>
          </p:cNvPr>
          <p:cNvGraphicFramePr>
            <a:graphicFrameLocks noGrp="1"/>
          </p:cNvGraphicFramePr>
          <p:nvPr>
            <p:extLst>
              <p:ext uri="{D42A27DB-BD31-4B8C-83A1-F6EECF244321}">
                <p14:modId xmlns:p14="http://schemas.microsoft.com/office/powerpoint/2010/main" val="3089862174"/>
              </p:ext>
            </p:extLst>
          </p:nvPr>
        </p:nvGraphicFramePr>
        <p:xfrm>
          <a:off x="3459129" y="5721387"/>
          <a:ext cx="6302092" cy="703964"/>
        </p:xfrm>
        <a:graphic>
          <a:graphicData uri="http://schemas.openxmlformats.org/drawingml/2006/table">
            <a:tbl>
              <a:tblPr firstRow="1" bandRow="1">
                <a:tableStyleId>{5C22544A-7EE6-4342-B048-85BDC9FD1C3A}</a:tableStyleId>
              </a:tblPr>
              <a:tblGrid>
                <a:gridCol w="741864">
                  <a:extLst>
                    <a:ext uri="{9D8B030D-6E8A-4147-A177-3AD203B41FA5}">
                      <a16:colId xmlns:a16="http://schemas.microsoft.com/office/drawing/2014/main" val="550195756"/>
                    </a:ext>
                  </a:extLst>
                </a:gridCol>
                <a:gridCol w="2461541">
                  <a:extLst>
                    <a:ext uri="{9D8B030D-6E8A-4147-A177-3AD203B41FA5}">
                      <a16:colId xmlns:a16="http://schemas.microsoft.com/office/drawing/2014/main" val="3256987228"/>
                    </a:ext>
                  </a:extLst>
                </a:gridCol>
                <a:gridCol w="2109927">
                  <a:extLst>
                    <a:ext uri="{9D8B030D-6E8A-4147-A177-3AD203B41FA5}">
                      <a16:colId xmlns:a16="http://schemas.microsoft.com/office/drawing/2014/main" val="830278232"/>
                    </a:ext>
                  </a:extLst>
                </a:gridCol>
                <a:gridCol w="988760">
                  <a:extLst>
                    <a:ext uri="{9D8B030D-6E8A-4147-A177-3AD203B41FA5}">
                      <a16:colId xmlns:a16="http://schemas.microsoft.com/office/drawing/2014/main" val="1988426068"/>
                    </a:ext>
                  </a:extLst>
                </a:gridCol>
              </a:tblGrid>
              <a:tr h="333124">
                <a:tc>
                  <a:txBody>
                    <a:bodyPr/>
                    <a:lstStyle/>
                    <a:p>
                      <a:pPr marL="0" marR="0" lvl="0" indent="0" algn="l"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US" sz="1400" b="0" i="0" u="none" strike="noStrike" kern="1200" cap="none" spc="-20" normalizeH="0" baseline="0" noProof="0" dirty="0">
                          <a:ln>
                            <a:noFill/>
                          </a:ln>
                          <a:solidFill>
                            <a:srgbClr val="000000"/>
                          </a:solidFill>
                          <a:effectLst/>
                          <a:uLnTx/>
                          <a:uFillTx/>
                          <a:latin typeface="Avenir Next LT Pro"/>
                          <a:ea typeface="+mn-ea"/>
                          <a:cs typeface="+mn-cs"/>
                        </a:rPr>
                        <a:t>#</a:t>
                      </a:r>
                    </a:p>
                  </a:txBody>
                  <a:tcPr/>
                </a:tc>
                <a:tc>
                  <a:txBody>
                    <a:bodyPr/>
                    <a:lstStyle/>
                    <a:p>
                      <a:pPr marL="0" marR="0" lvl="0" indent="0" algn="l"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US" sz="1400" b="0" i="0" u="none" strike="noStrike" kern="1200" cap="none" spc="-20" normalizeH="0" baseline="0" noProof="0" dirty="0">
                          <a:ln>
                            <a:noFill/>
                          </a:ln>
                          <a:solidFill>
                            <a:srgbClr val="000000"/>
                          </a:solidFill>
                          <a:effectLst/>
                          <a:uLnTx/>
                          <a:uFillTx/>
                          <a:latin typeface="Avenir Next LT Pro"/>
                          <a:ea typeface="+mn-ea"/>
                          <a:cs typeface="+mn-cs"/>
                        </a:rPr>
                        <a:t>Fields</a:t>
                      </a:r>
                    </a:p>
                  </a:txBody>
                  <a:tcPr/>
                </a:tc>
                <a:tc>
                  <a:txBody>
                    <a:bodyPr/>
                    <a:lstStyle/>
                    <a:p>
                      <a:pPr marL="0" marR="0" lvl="0" indent="0" algn="l"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US" sz="1400" b="0" i="0" u="none" strike="noStrike" kern="1200" cap="none" spc="-20" normalizeH="0" baseline="0" noProof="0" dirty="0">
                          <a:ln>
                            <a:noFill/>
                          </a:ln>
                          <a:solidFill>
                            <a:srgbClr val="000000"/>
                          </a:solidFill>
                          <a:effectLst/>
                          <a:uLnTx/>
                          <a:uFillTx/>
                          <a:latin typeface="Avenir Next LT Pro"/>
                          <a:ea typeface="+mn-ea"/>
                          <a:cs typeface="+mn-cs"/>
                        </a:rPr>
                        <a:t>Non-Null Count</a:t>
                      </a:r>
                    </a:p>
                  </a:txBody>
                  <a:tcPr/>
                </a:tc>
                <a:tc>
                  <a:txBody>
                    <a:bodyPr/>
                    <a:lstStyle/>
                    <a:p>
                      <a:pPr marL="0" marR="0" lvl="0" indent="0" algn="l"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US" sz="1400" b="0" i="0" u="none" strike="noStrike" kern="1200" cap="none" spc="-20" normalizeH="0" baseline="0" noProof="0" dirty="0">
                          <a:ln>
                            <a:noFill/>
                          </a:ln>
                          <a:solidFill>
                            <a:srgbClr val="000000"/>
                          </a:solidFill>
                          <a:effectLst/>
                          <a:uLnTx/>
                          <a:uFillTx/>
                          <a:latin typeface="Avenir Next LT Pro"/>
                          <a:ea typeface="+mn-ea"/>
                          <a:cs typeface="+mn-cs"/>
                        </a:rPr>
                        <a:t>Datatype  </a:t>
                      </a:r>
                    </a:p>
                  </a:txBody>
                  <a:tcPr/>
                </a:tc>
                <a:extLst>
                  <a:ext uri="{0D108BD9-81ED-4DB2-BD59-A6C34878D82A}">
                    <a16:rowId xmlns:a16="http://schemas.microsoft.com/office/drawing/2014/main" val="4244384474"/>
                  </a:ext>
                </a:extLst>
              </a:tr>
              <a:tr h="370840">
                <a:tc>
                  <a:txBody>
                    <a:bodyPr/>
                    <a:lstStyle/>
                    <a:p>
                      <a:r>
                        <a:rPr lang="en-ZA" sz="1400" dirty="0">
                          <a:solidFill>
                            <a:srgbClr val="000000"/>
                          </a:solidFill>
                        </a:rPr>
                        <a:t>1</a:t>
                      </a:r>
                      <a:endParaRPr lang="en-US" sz="1400" dirty="0">
                        <a:solidFill>
                          <a:srgbClr val="000000"/>
                        </a:solidFill>
                      </a:endParaRPr>
                    </a:p>
                  </a:txBody>
                  <a:tcPr/>
                </a:tc>
                <a:tc>
                  <a:txBody>
                    <a:bodyPr/>
                    <a:lstStyle/>
                    <a:p>
                      <a:r>
                        <a:rPr lang="en-US" sz="1400" dirty="0">
                          <a:solidFill>
                            <a:srgbClr val="000000"/>
                          </a:solidFill>
                        </a:rPr>
                        <a:t>target </a:t>
                      </a:r>
                    </a:p>
                  </a:txBody>
                  <a:tcPr/>
                </a:tc>
                <a:tc>
                  <a:txBody>
                    <a:bodyPr/>
                    <a:lstStyle/>
                    <a:p>
                      <a:r>
                        <a:rPr lang="en-US" sz="1400">
                          <a:solidFill>
                            <a:srgbClr val="000000"/>
                          </a:solidFill>
                        </a:rPr>
                        <a:t>4873 non-null</a:t>
                      </a:r>
                      <a:endParaRPr lang="en-US" sz="1400" dirty="0">
                        <a:solidFill>
                          <a:srgbClr val="000000"/>
                        </a:solidFill>
                      </a:endParaRPr>
                    </a:p>
                  </a:txBody>
                  <a:tcPr/>
                </a:tc>
                <a:tc>
                  <a:txBody>
                    <a:bodyPr/>
                    <a:lstStyle/>
                    <a:p>
                      <a:r>
                        <a:rPr lang="en-US" sz="1400" dirty="0">
                          <a:solidFill>
                            <a:srgbClr val="000000"/>
                          </a:solidFill>
                        </a:rPr>
                        <a:t>int64</a:t>
                      </a:r>
                    </a:p>
                  </a:txBody>
                  <a:tcPr/>
                </a:tc>
                <a:extLst>
                  <a:ext uri="{0D108BD9-81ED-4DB2-BD59-A6C34878D82A}">
                    <a16:rowId xmlns:a16="http://schemas.microsoft.com/office/drawing/2014/main" val="804715662"/>
                  </a:ext>
                </a:extLst>
              </a:tr>
            </a:tbl>
          </a:graphicData>
        </a:graphic>
      </p:graphicFrame>
    </p:spTree>
    <p:extLst>
      <p:ext uri="{BB962C8B-B14F-4D97-AF65-F5344CB8AC3E}">
        <p14:creationId xmlns:p14="http://schemas.microsoft.com/office/powerpoint/2010/main" val="2645238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B196FFA-D52E-EC7A-E0EF-1A628A4DF6F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8" name="Rectangle 7">
            <a:extLst>
              <a:ext uri="{FF2B5EF4-FFF2-40B4-BE49-F238E27FC236}">
                <a16:creationId xmlns:a16="http://schemas.microsoft.com/office/drawing/2014/main" id="{FEB5D0CB-7F70-6CA5-A0C1-9A2A495134CD}"/>
              </a:ext>
            </a:extLst>
          </p:cNvPr>
          <p:cNvSpPr/>
          <p:nvPr/>
        </p:nvSpPr>
        <p:spPr>
          <a:xfrm>
            <a:off x="2970416" y="0"/>
            <a:ext cx="3682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5C6631-1B00-844C-C2A9-F7087D3B1016}"/>
              </a:ext>
            </a:extLst>
          </p:cNvPr>
          <p:cNvSpPr>
            <a:spLocks noGrp="1"/>
          </p:cNvSpPr>
          <p:nvPr>
            <p:ph type="title"/>
          </p:nvPr>
        </p:nvSpPr>
        <p:spPr>
          <a:xfrm>
            <a:off x="0" y="823064"/>
            <a:ext cx="3732027" cy="4710223"/>
          </a:xfrm>
        </p:spPr>
        <p:txBody>
          <a:bodyPr/>
          <a:lstStyle/>
          <a:p>
            <a:r>
              <a:rPr lang="en-US" sz="4400" spc="-40" dirty="0">
                <a:solidFill>
                  <a:srgbClr val="FFFFFF"/>
                </a:solidFill>
                <a:effectLst>
                  <a:outerShdw blurRad="38100" dist="38100" dir="2700000" algn="tl">
                    <a:srgbClr val="000000">
                      <a:alpha val="43137"/>
                    </a:srgbClr>
                  </a:outerShdw>
                </a:effectLst>
              </a:rPr>
              <a:t>Loan Prediction</a:t>
            </a:r>
            <a:br>
              <a:rPr lang="en-ZA" sz="4400" dirty="0">
                <a:effectLst>
                  <a:outerShdw blurRad="38100" dist="38100" dir="2700000" algn="tl">
                    <a:srgbClr val="000000">
                      <a:alpha val="43137"/>
                    </a:srgbClr>
                  </a:outerShdw>
                </a:effectLst>
              </a:rPr>
            </a:br>
            <a:r>
              <a:rPr lang="en-ZA" sz="4400" dirty="0">
                <a:effectLst>
                  <a:outerShdw blurRad="38100" dist="38100" dir="2700000" algn="tl">
                    <a:srgbClr val="000000">
                      <a:alpha val="43137"/>
                    </a:srgbClr>
                  </a:outerShdw>
                </a:effectLst>
              </a:rPr>
              <a:t>Insights (2)</a:t>
            </a:r>
            <a:endParaRPr lang="en-US" spc="-300" dirty="0">
              <a:effectLst>
                <a:outerShdw blurRad="38100" dist="38100" dir="2700000" algn="tl">
                  <a:srgbClr val="000000">
                    <a:alpha val="43137"/>
                  </a:srgbClr>
                </a:outerShdw>
              </a:effectLst>
            </a:endParaRPr>
          </a:p>
        </p:txBody>
      </p:sp>
      <p:graphicFrame>
        <p:nvGraphicFramePr>
          <p:cNvPr id="5" name="Table 6">
            <a:extLst>
              <a:ext uri="{FF2B5EF4-FFF2-40B4-BE49-F238E27FC236}">
                <a16:creationId xmlns:a16="http://schemas.microsoft.com/office/drawing/2014/main" id="{69CB4FBE-FDEC-7CD3-6112-FFF8AFC858FC}"/>
              </a:ext>
            </a:extLst>
          </p:cNvPr>
          <p:cNvGraphicFramePr>
            <a:graphicFrameLocks noGrp="1"/>
          </p:cNvGraphicFramePr>
          <p:nvPr>
            <p:extLst>
              <p:ext uri="{D42A27DB-BD31-4B8C-83A1-F6EECF244321}">
                <p14:modId xmlns:p14="http://schemas.microsoft.com/office/powerpoint/2010/main" val="1718103702"/>
              </p:ext>
            </p:extLst>
          </p:nvPr>
        </p:nvGraphicFramePr>
        <p:xfrm>
          <a:off x="3592532" y="45825"/>
          <a:ext cx="7586008" cy="2231200"/>
        </p:xfrm>
        <a:graphic>
          <a:graphicData uri="http://schemas.openxmlformats.org/drawingml/2006/table">
            <a:tbl>
              <a:tblPr firstRow="1" bandRow="1">
                <a:tableStyleId>{5C22544A-7EE6-4342-B048-85BDC9FD1C3A}</a:tableStyleId>
              </a:tblPr>
              <a:tblGrid>
                <a:gridCol w="582871">
                  <a:extLst>
                    <a:ext uri="{9D8B030D-6E8A-4147-A177-3AD203B41FA5}">
                      <a16:colId xmlns:a16="http://schemas.microsoft.com/office/drawing/2014/main" val="550195756"/>
                    </a:ext>
                  </a:extLst>
                </a:gridCol>
                <a:gridCol w="3273160">
                  <a:extLst>
                    <a:ext uri="{9D8B030D-6E8A-4147-A177-3AD203B41FA5}">
                      <a16:colId xmlns:a16="http://schemas.microsoft.com/office/drawing/2014/main" val="3256987228"/>
                    </a:ext>
                  </a:extLst>
                </a:gridCol>
                <a:gridCol w="3729977">
                  <a:extLst>
                    <a:ext uri="{9D8B030D-6E8A-4147-A177-3AD203B41FA5}">
                      <a16:colId xmlns:a16="http://schemas.microsoft.com/office/drawing/2014/main" val="830278232"/>
                    </a:ext>
                  </a:extLst>
                </a:gridCol>
              </a:tblGrid>
              <a:tr h="281328">
                <a:tc gridSpan="3">
                  <a:txBody>
                    <a:bodyPr/>
                    <a:lstStyle/>
                    <a:p>
                      <a:pPr marL="0" marR="0" lvl="0" indent="0" algn="ctr"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US" sz="1300" b="0" i="0" u="none" strike="noStrike" kern="1200" cap="none" spc="-20" normalizeH="0" baseline="0" noProof="0" dirty="0">
                          <a:ln>
                            <a:noFill/>
                          </a:ln>
                          <a:solidFill>
                            <a:srgbClr val="000000"/>
                          </a:solidFill>
                          <a:effectLst/>
                          <a:uLnTx/>
                          <a:uFillTx/>
                          <a:latin typeface="+mn-lt"/>
                          <a:ea typeface="+mn-ea"/>
                          <a:cs typeface="+mn-cs"/>
                        </a:rPr>
                        <a:t>Logistics Regression Classification Model</a:t>
                      </a:r>
                      <a:endParaRPr kumimoji="0" lang="en-US" sz="1300" b="0" i="0" u="none" strike="noStrike" kern="1200" cap="none" spc="-20" normalizeH="0" baseline="0" noProof="0" dirty="0">
                        <a:ln>
                          <a:noFill/>
                        </a:ln>
                        <a:solidFill>
                          <a:srgbClr val="000000"/>
                        </a:solidFill>
                        <a:effectLst/>
                        <a:uLnTx/>
                        <a:uFillTx/>
                        <a:latin typeface="Avenir Next LT Pro"/>
                        <a:ea typeface="+mn-ea"/>
                        <a:cs typeface="+mn-cs"/>
                      </a:endParaRPr>
                    </a:p>
                  </a:txBody>
                  <a:tcPr/>
                </a:tc>
                <a:tc hMerge="1">
                  <a:txBody>
                    <a:bodyPr/>
                    <a:lstStyle/>
                    <a:p>
                      <a:pPr marL="0" marR="0" lvl="0" indent="0" algn="l"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US" sz="1400" b="0" i="0" u="none" strike="noStrike" kern="1200" cap="none" spc="-20" normalizeH="0" baseline="0" noProof="0" dirty="0">
                          <a:ln>
                            <a:noFill/>
                          </a:ln>
                          <a:solidFill>
                            <a:srgbClr val="000000"/>
                          </a:solidFill>
                          <a:effectLst/>
                          <a:uLnTx/>
                          <a:uFillTx/>
                          <a:latin typeface="Avenir Next LT Pro"/>
                          <a:ea typeface="+mn-ea"/>
                          <a:cs typeface="+mn-cs"/>
                        </a:rPr>
                        <a:t>Fields</a:t>
                      </a:r>
                    </a:p>
                  </a:txBody>
                  <a:tcPr/>
                </a:tc>
                <a:tc hMerge="1">
                  <a:txBody>
                    <a:bodyPr/>
                    <a:lstStyle/>
                    <a:p>
                      <a:pPr marL="0" marR="0" lvl="0" indent="0" algn="l"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US" sz="1400" b="0" i="0" u="none" strike="noStrike" kern="1200" cap="none" spc="-20" normalizeH="0" baseline="0" noProof="0" dirty="0">
                          <a:ln>
                            <a:noFill/>
                          </a:ln>
                          <a:solidFill>
                            <a:srgbClr val="000000"/>
                          </a:solidFill>
                          <a:effectLst/>
                          <a:uLnTx/>
                          <a:uFillTx/>
                          <a:latin typeface="Avenir Next LT Pro"/>
                          <a:ea typeface="+mn-ea"/>
                          <a:cs typeface="+mn-cs"/>
                        </a:rPr>
                        <a:t>Non-Null Count</a:t>
                      </a:r>
                    </a:p>
                  </a:txBody>
                  <a:tcPr/>
                </a:tc>
                <a:extLst>
                  <a:ext uri="{0D108BD9-81ED-4DB2-BD59-A6C34878D82A}">
                    <a16:rowId xmlns:a16="http://schemas.microsoft.com/office/drawing/2014/main" val="4244384474"/>
                  </a:ext>
                </a:extLst>
              </a:tr>
              <a:tr h="275305">
                <a:tc>
                  <a:txBody>
                    <a:bodyPr/>
                    <a:lstStyle/>
                    <a:p>
                      <a:r>
                        <a:rPr lang="en-ZA" sz="1300" dirty="0">
                          <a:solidFill>
                            <a:srgbClr val="000000"/>
                          </a:solidFill>
                        </a:rPr>
                        <a:t>1</a:t>
                      </a:r>
                      <a:endParaRPr lang="en-US" sz="1300" dirty="0">
                        <a:solidFill>
                          <a:srgbClr val="00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1300" dirty="0">
                          <a:solidFill>
                            <a:srgbClr val="000000"/>
                          </a:solidFill>
                        </a:rPr>
                        <a:t>Test data size and Random state</a:t>
                      </a:r>
                      <a:endParaRPr lang="en-US" sz="1300" dirty="0">
                        <a:solidFill>
                          <a:srgbClr val="000000"/>
                        </a:solidFill>
                      </a:endParaRPr>
                    </a:p>
                  </a:txBody>
                  <a:tcPr/>
                </a:tc>
                <a:tc>
                  <a:txBody>
                    <a:bodyPr/>
                    <a:lstStyle/>
                    <a:p>
                      <a:r>
                        <a:rPr lang="en-AU" sz="1300" dirty="0">
                          <a:solidFill>
                            <a:srgbClr val="000000"/>
                          </a:solidFill>
                        </a:rPr>
                        <a:t>test_size=15% and random_state=190</a:t>
                      </a:r>
                      <a:endParaRPr lang="en-US" sz="1300" dirty="0">
                        <a:solidFill>
                          <a:srgbClr val="000000"/>
                        </a:solidFill>
                      </a:endParaRPr>
                    </a:p>
                  </a:txBody>
                  <a:tcPr/>
                </a:tc>
                <a:extLst>
                  <a:ext uri="{0D108BD9-81ED-4DB2-BD59-A6C34878D82A}">
                    <a16:rowId xmlns:a16="http://schemas.microsoft.com/office/drawing/2014/main" val="804715662"/>
                  </a:ext>
                </a:extLst>
              </a:tr>
              <a:tr h="275305">
                <a:tc>
                  <a:txBody>
                    <a:bodyPr/>
                    <a:lstStyle/>
                    <a:p>
                      <a:r>
                        <a:rPr lang="en-ZA" sz="1300" dirty="0">
                          <a:solidFill>
                            <a:srgbClr val="000000"/>
                          </a:solidFill>
                        </a:rPr>
                        <a:t>2</a:t>
                      </a:r>
                      <a:endParaRPr lang="en-US" sz="1300" dirty="0">
                        <a:solidFill>
                          <a:srgbClr val="00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solidFill>
                            <a:srgbClr val="000000"/>
                          </a:solidFill>
                        </a:rPr>
                        <a:t>Model parameters</a:t>
                      </a:r>
                    </a:p>
                  </a:txBody>
                  <a:tcPr/>
                </a:tc>
                <a:tc>
                  <a:txBody>
                    <a:bodyPr/>
                    <a:lstStyle/>
                    <a:p>
                      <a:r>
                        <a:rPr lang="en-AU" sz="1300" dirty="0">
                          <a:solidFill>
                            <a:srgbClr val="000000"/>
                          </a:solidFill>
                        </a:rPr>
                        <a:t>C=1.0, penalty=‘12', </a:t>
                      </a:r>
                      <a:r>
                        <a:rPr lang="en-AU" sz="1300" dirty="0" err="1">
                          <a:solidFill>
                            <a:srgbClr val="000000"/>
                          </a:solidFill>
                        </a:rPr>
                        <a:t>max_iter</a:t>
                      </a:r>
                      <a:r>
                        <a:rPr lang="en-AU" sz="1300" dirty="0">
                          <a:solidFill>
                            <a:srgbClr val="000000"/>
                          </a:solidFill>
                        </a:rPr>
                        <a:t>=200</a:t>
                      </a:r>
                      <a:endParaRPr lang="en-US" sz="1300" dirty="0">
                        <a:solidFill>
                          <a:srgbClr val="000000"/>
                        </a:solidFill>
                      </a:endParaRPr>
                    </a:p>
                  </a:txBody>
                  <a:tcPr/>
                </a:tc>
                <a:extLst>
                  <a:ext uri="{0D108BD9-81ED-4DB2-BD59-A6C34878D82A}">
                    <a16:rowId xmlns:a16="http://schemas.microsoft.com/office/drawing/2014/main" val="1598647111"/>
                  </a:ext>
                </a:extLst>
              </a:tr>
              <a:tr h="275305">
                <a:tc>
                  <a:txBody>
                    <a:bodyPr/>
                    <a:lstStyle/>
                    <a:p>
                      <a:r>
                        <a:rPr lang="en-ZA" sz="1300" dirty="0">
                          <a:solidFill>
                            <a:srgbClr val="000000"/>
                          </a:solidFill>
                        </a:rPr>
                        <a:t>3</a:t>
                      </a:r>
                      <a:endParaRPr lang="en-US" sz="1300" dirty="0">
                        <a:solidFill>
                          <a:srgbClr val="000000"/>
                        </a:solidFill>
                      </a:endParaRPr>
                    </a:p>
                  </a:txBody>
                  <a:tcPr/>
                </a:tc>
                <a:tc>
                  <a:txBody>
                    <a:bodyPr/>
                    <a:lstStyle/>
                    <a:p>
                      <a:r>
                        <a:rPr lang="en-US" sz="1300" dirty="0">
                          <a:solidFill>
                            <a:srgbClr val="000000"/>
                          </a:solidFill>
                        </a:rPr>
                        <a:t>Accuracy score</a:t>
                      </a:r>
                    </a:p>
                  </a:txBody>
                  <a:tcPr/>
                </a:tc>
                <a:tc>
                  <a:txBody>
                    <a:bodyPr/>
                    <a:lstStyle/>
                    <a:p>
                      <a:r>
                        <a:rPr lang="en-US" sz="1300" dirty="0">
                          <a:solidFill>
                            <a:srgbClr val="000000"/>
                          </a:solidFill>
                        </a:rPr>
                        <a:t>72.78%</a:t>
                      </a:r>
                    </a:p>
                  </a:txBody>
                  <a:tcPr/>
                </a:tc>
                <a:extLst>
                  <a:ext uri="{0D108BD9-81ED-4DB2-BD59-A6C34878D82A}">
                    <a16:rowId xmlns:a16="http://schemas.microsoft.com/office/drawing/2014/main" val="1958938518"/>
                  </a:ext>
                </a:extLst>
              </a:tr>
              <a:tr h="275305">
                <a:tc>
                  <a:txBody>
                    <a:bodyPr/>
                    <a:lstStyle/>
                    <a:p>
                      <a:r>
                        <a:rPr lang="en-ZA" sz="1300" dirty="0">
                          <a:solidFill>
                            <a:srgbClr val="000000"/>
                          </a:solidFill>
                        </a:rPr>
                        <a:t>4</a:t>
                      </a:r>
                      <a:endParaRPr lang="en-US" sz="1300" dirty="0">
                        <a:solidFill>
                          <a:srgbClr val="000000"/>
                        </a:solidFill>
                      </a:endParaRPr>
                    </a:p>
                  </a:txBody>
                  <a:tcPr/>
                </a:tc>
                <a:tc>
                  <a:txBody>
                    <a:bodyPr/>
                    <a:lstStyle/>
                    <a:p>
                      <a:r>
                        <a:rPr lang="en-US" sz="1300" dirty="0">
                          <a:solidFill>
                            <a:srgbClr val="000000"/>
                          </a:solidFill>
                        </a:rPr>
                        <a:t>Model score</a:t>
                      </a:r>
                    </a:p>
                  </a:txBody>
                  <a:tcPr/>
                </a:tc>
                <a:tc>
                  <a:txBody>
                    <a:bodyPr/>
                    <a:lstStyle/>
                    <a:p>
                      <a:r>
                        <a:rPr lang="en-US" sz="1300" dirty="0">
                          <a:solidFill>
                            <a:srgbClr val="000000"/>
                          </a:solidFill>
                        </a:rPr>
                        <a:t>69.85%</a:t>
                      </a:r>
                    </a:p>
                  </a:txBody>
                  <a:tcPr/>
                </a:tc>
                <a:extLst>
                  <a:ext uri="{0D108BD9-81ED-4DB2-BD59-A6C34878D82A}">
                    <a16:rowId xmlns:a16="http://schemas.microsoft.com/office/drawing/2014/main" val="548836860"/>
                  </a:ext>
                </a:extLst>
              </a:tr>
              <a:tr h="275305">
                <a:tc>
                  <a:txBody>
                    <a:bodyPr/>
                    <a:lstStyle/>
                    <a:p>
                      <a:r>
                        <a:rPr lang="en-ZA" sz="1300" dirty="0">
                          <a:solidFill>
                            <a:srgbClr val="000000"/>
                          </a:solidFill>
                        </a:rPr>
                        <a:t>5</a:t>
                      </a:r>
                      <a:endParaRPr lang="en-US" sz="1300" dirty="0">
                        <a:solidFill>
                          <a:srgbClr val="000000"/>
                        </a:solidFill>
                      </a:endParaRPr>
                    </a:p>
                  </a:txBody>
                  <a:tcPr/>
                </a:tc>
                <a:tc>
                  <a:txBody>
                    <a:bodyPr/>
                    <a:lstStyle/>
                    <a:p>
                      <a:r>
                        <a:rPr lang="en-US" sz="1300" dirty="0">
                          <a:solidFill>
                            <a:srgbClr val="000000"/>
                          </a:solidFill>
                        </a:rPr>
                        <a:t>Precision score</a:t>
                      </a:r>
                    </a:p>
                  </a:txBody>
                  <a:tcPr/>
                </a:tc>
                <a:tc>
                  <a:txBody>
                    <a:bodyPr/>
                    <a:lstStyle/>
                    <a:p>
                      <a:r>
                        <a:rPr lang="en-US" sz="1300" dirty="0">
                          <a:solidFill>
                            <a:srgbClr val="000000"/>
                          </a:solidFill>
                        </a:rPr>
                        <a:t>80.00%</a:t>
                      </a:r>
                    </a:p>
                  </a:txBody>
                  <a:tcPr/>
                </a:tc>
                <a:extLst>
                  <a:ext uri="{0D108BD9-81ED-4DB2-BD59-A6C34878D82A}">
                    <a16:rowId xmlns:a16="http://schemas.microsoft.com/office/drawing/2014/main" val="571891257"/>
                  </a:ext>
                </a:extLst>
              </a:tr>
              <a:tr h="468019">
                <a:tc>
                  <a:txBody>
                    <a:bodyPr/>
                    <a:lstStyle/>
                    <a:p>
                      <a:r>
                        <a:rPr lang="en-ZA" sz="1300" dirty="0">
                          <a:solidFill>
                            <a:srgbClr val="000000"/>
                          </a:solidFill>
                        </a:rPr>
                        <a:t>6</a:t>
                      </a:r>
                      <a:endParaRPr lang="en-US" sz="1300" dirty="0">
                        <a:solidFill>
                          <a:srgbClr val="000000"/>
                        </a:solidFill>
                      </a:endParaRPr>
                    </a:p>
                  </a:txBody>
                  <a:tcPr/>
                </a:tc>
                <a:tc>
                  <a:txBody>
                    <a:bodyPr/>
                    <a:lstStyle/>
                    <a:p>
                      <a:r>
                        <a:rPr lang="en-US" sz="1300" dirty="0">
                          <a:solidFill>
                            <a:srgbClr val="000000"/>
                          </a:solidFill>
                        </a:rPr>
                        <a:t>Confusion Matrix</a:t>
                      </a:r>
                    </a:p>
                  </a:txBody>
                  <a:tcPr/>
                </a:tc>
                <a:tc>
                  <a:txBody>
                    <a:bodyPr/>
                    <a:lstStyle/>
                    <a:p>
                      <a:r>
                        <a:rPr lang="en-AU" sz="1300" dirty="0">
                          <a:solidFill>
                            <a:srgbClr val="000000"/>
                          </a:solidFill>
                        </a:rPr>
                        <a:t>array([[528,   1],</a:t>
                      </a:r>
                    </a:p>
                    <a:p>
                      <a:r>
                        <a:rPr lang="en-AU" sz="1300" dirty="0">
                          <a:solidFill>
                            <a:srgbClr val="000000"/>
                          </a:solidFill>
                        </a:rPr>
                        <a:t>            [198,   4]], dtype=int64)</a:t>
                      </a:r>
                      <a:endParaRPr lang="en-US" sz="1300" dirty="0">
                        <a:solidFill>
                          <a:srgbClr val="000000"/>
                        </a:solidFill>
                      </a:endParaRPr>
                    </a:p>
                  </a:txBody>
                  <a:tcPr/>
                </a:tc>
                <a:extLst>
                  <a:ext uri="{0D108BD9-81ED-4DB2-BD59-A6C34878D82A}">
                    <a16:rowId xmlns:a16="http://schemas.microsoft.com/office/drawing/2014/main" val="807839704"/>
                  </a:ext>
                </a:extLst>
              </a:tr>
            </a:tbl>
          </a:graphicData>
        </a:graphic>
      </p:graphicFrame>
      <p:graphicFrame>
        <p:nvGraphicFramePr>
          <p:cNvPr id="14" name="Table 6">
            <a:extLst>
              <a:ext uri="{FF2B5EF4-FFF2-40B4-BE49-F238E27FC236}">
                <a16:creationId xmlns:a16="http://schemas.microsoft.com/office/drawing/2014/main" id="{06C3A88E-B1A8-03C5-CC49-DB4ECD7828AD}"/>
              </a:ext>
            </a:extLst>
          </p:cNvPr>
          <p:cNvGraphicFramePr>
            <a:graphicFrameLocks noGrp="1"/>
          </p:cNvGraphicFramePr>
          <p:nvPr>
            <p:extLst>
              <p:ext uri="{D42A27DB-BD31-4B8C-83A1-F6EECF244321}">
                <p14:modId xmlns:p14="http://schemas.microsoft.com/office/powerpoint/2010/main" val="489969657"/>
              </p:ext>
            </p:extLst>
          </p:nvPr>
        </p:nvGraphicFramePr>
        <p:xfrm>
          <a:off x="3592532" y="2321619"/>
          <a:ext cx="7586008" cy="2231200"/>
        </p:xfrm>
        <a:graphic>
          <a:graphicData uri="http://schemas.openxmlformats.org/drawingml/2006/table">
            <a:tbl>
              <a:tblPr firstRow="1" bandRow="1">
                <a:tableStyleId>{5C22544A-7EE6-4342-B048-85BDC9FD1C3A}</a:tableStyleId>
              </a:tblPr>
              <a:tblGrid>
                <a:gridCol w="582871">
                  <a:extLst>
                    <a:ext uri="{9D8B030D-6E8A-4147-A177-3AD203B41FA5}">
                      <a16:colId xmlns:a16="http://schemas.microsoft.com/office/drawing/2014/main" val="550195756"/>
                    </a:ext>
                  </a:extLst>
                </a:gridCol>
                <a:gridCol w="3273160">
                  <a:extLst>
                    <a:ext uri="{9D8B030D-6E8A-4147-A177-3AD203B41FA5}">
                      <a16:colId xmlns:a16="http://schemas.microsoft.com/office/drawing/2014/main" val="3256987228"/>
                    </a:ext>
                  </a:extLst>
                </a:gridCol>
                <a:gridCol w="3729977">
                  <a:extLst>
                    <a:ext uri="{9D8B030D-6E8A-4147-A177-3AD203B41FA5}">
                      <a16:colId xmlns:a16="http://schemas.microsoft.com/office/drawing/2014/main" val="830278232"/>
                    </a:ext>
                  </a:extLst>
                </a:gridCol>
              </a:tblGrid>
              <a:tr h="281328">
                <a:tc gridSpan="3">
                  <a:txBody>
                    <a:bodyPr/>
                    <a:lstStyle/>
                    <a:p>
                      <a:pPr marL="0" marR="0" lvl="0" indent="0" algn="ctr"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US" sz="1300" b="0" i="0" u="none" strike="noStrike" kern="1200" cap="none" spc="-20" normalizeH="0" baseline="0" noProof="0" dirty="0">
                          <a:ln>
                            <a:noFill/>
                          </a:ln>
                          <a:solidFill>
                            <a:srgbClr val="000000"/>
                          </a:solidFill>
                          <a:effectLst/>
                          <a:uLnTx/>
                          <a:uFillTx/>
                          <a:latin typeface="+mn-lt"/>
                          <a:ea typeface="+mn-ea"/>
                          <a:cs typeface="+mn-cs"/>
                        </a:rPr>
                        <a:t>Random Forest Classification Model</a:t>
                      </a:r>
                      <a:endParaRPr kumimoji="0" lang="en-US" sz="1300" b="0" i="0" u="none" strike="noStrike" kern="1200" cap="none" spc="-20" normalizeH="0" baseline="0" noProof="0" dirty="0">
                        <a:ln>
                          <a:noFill/>
                        </a:ln>
                        <a:solidFill>
                          <a:srgbClr val="000000"/>
                        </a:solidFill>
                        <a:effectLst/>
                        <a:uLnTx/>
                        <a:uFillTx/>
                        <a:latin typeface="Avenir Next LT Pro"/>
                        <a:ea typeface="+mn-ea"/>
                        <a:cs typeface="+mn-cs"/>
                      </a:endParaRPr>
                    </a:p>
                  </a:txBody>
                  <a:tcPr/>
                </a:tc>
                <a:tc hMerge="1">
                  <a:txBody>
                    <a:bodyPr/>
                    <a:lstStyle/>
                    <a:p>
                      <a:pPr marL="0" marR="0" lvl="0" indent="0" algn="l"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US" sz="1400" b="0" i="0" u="none" strike="noStrike" kern="1200" cap="none" spc="-20" normalizeH="0" baseline="0" noProof="0" dirty="0">
                          <a:ln>
                            <a:noFill/>
                          </a:ln>
                          <a:solidFill>
                            <a:srgbClr val="000000"/>
                          </a:solidFill>
                          <a:effectLst/>
                          <a:uLnTx/>
                          <a:uFillTx/>
                          <a:latin typeface="Avenir Next LT Pro"/>
                          <a:ea typeface="+mn-ea"/>
                          <a:cs typeface="+mn-cs"/>
                        </a:rPr>
                        <a:t>Fields</a:t>
                      </a:r>
                    </a:p>
                  </a:txBody>
                  <a:tcPr/>
                </a:tc>
                <a:tc hMerge="1">
                  <a:txBody>
                    <a:bodyPr/>
                    <a:lstStyle/>
                    <a:p>
                      <a:pPr marL="0" marR="0" lvl="0" indent="0" algn="l"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US" sz="1400" b="0" i="0" u="none" strike="noStrike" kern="1200" cap="none" spc="-20" normalizeH="0" baseline="0" noProof="0" dirty="0">
                          <a:ln>
                            <a:noFill/>
                          </a:ln>
                          <a:solidFill>
                            <a:srgbClr val="000000"/>
                          </a:solidFill>
                          <a:effectLst/>
                          <a:uLnTx/>
                          <a:uFillTx/>
                          <a:latin typeface="Avenir Next LT Pro"/>
                          <a:ea typeface="+mn-ea"/>
                          <a:cs typeface="+mn-cs"/>
                        </a:rPr>
                        <a:t>Non-Null Count</a:t>
                      </a:r>
                    </a:p>
                  </a:txBody>
                  <a:tcPr/>
                </a:tc>
                <a:extLst>
                  <a:ext uri="{0D108BD9-81ED-4DB2-BD59-A6C34878D82A}">
                    <a16:rowId xmlns:a16="http://schemas.microsoft.com/office/drawing/2014/main" val="4244384474"/>
                  </a:ext>
                </a:extLst>
              </a:tr>
              <a:tr h="275305">
                <a:tc>
                  <a:txBody>
                    <a:bodyPr/>
                    <a:lstStyle/>
                    <a:p>
                      <a:r>
                        <a:rPr lang="en-ZA" sz="1300" dirty="0">
                          <a:solidFill>
                            <a:srgbClr val="000000"/>
                          </a:solidFill>
                        </a:rPr>
                        <a:t>1</a:t>
                      </a:r>
                      <a:endParaRPr lang="en-US" sz="1300" dirty="0">
                        <a:solidFill>
                          <a:srgbClr val="00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1300" dirty="0">
                          <a:solidFill>
                            <a:srgbClr val="000000"/>
                          </a:solidFill>
                        </a:rPr>
                        <a:t>Test data size and Random state</a:t>
                      </a:r>
                      <a:endParaRPr lang="en-US" sz="1300" dirty="0">
                        <a:solidFill>
                          <a:srgbClr val="000000"/>
                        </a:solidFill>
                      </a:endParaRPr>
                    </a:p>
                  </a:txBody>
                  <a:tcPr/>
                </a:tc>
                <a:tc>
                  <a:txBody>
                    <a:bodyPr/>
                    <a:lstStyle/>
                    <a:p>
                      <a:r>
                        <a:rPr lang="en-AU" sz="1300" dirty="0">
                          <a:solidFill>
                            <a:srgbClr val="000000"/>
                          </a:solidFill>
                        </a:rPr>
                        <a:t>test_size=0.25, random_state=42</a:t>
                      </a:r>
                      <a:endParaRPr lang="en-US" sz="1300" dirty="0">
                        <a:solidFill>
                          <a:srgbClr val="000000"/>
                        </a:solidFill>
                      </a:endParaRPr>
                    </a:p>
                  </a:txBody>
                  <a:tcPr/>
                </a:tc>
                <a:extLst>
                  <a:ext uri="{0D108BD9-81ED-4DB2-BD59-A6C34878D82A}">
                    <a16:rowId xmlns:a16="http://schemas.microsoft.com/office/drawing/2014/main" val="804715662"/>
                  </a:ext>
                </a:extLst>
              </a:tr>
              <a:tr h="275305">
                <a:tc>
                  <a:txBody>
                    <a:bodyPr/>
                    <a:lstStyle/>
                    <a:p>
                      <a:r>
                        <a:rPr lang="en-ZA" sz="1300" dirty="0">
                          <a:solidFill>
                            <a:srgbClr val="000000"/>
                          </a:solidFill>
                        </a:rPr>
                        <a:t>2</a:t>
                      </a:r>
                      <a:endParaRPr lang="en-US" sz="1300" dirty="0">
                        <a:solidFill>
                          <a:srgbClr val="00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solidFill>
                            <a:srgbClr val="000000"/>
                          </a:solidFill>
                        </a:rPr>
                        <a:t>Model parameters</a:t>
                      </a:r>
                    </a:p>
                  </a:txBody>
                  <a:tcPr/>
                </a:tc>
                <a:tc>
                  <a:txBody>
                    <a:bodyPr/>
                    <a:lstStyle/>
                    <a:p>
                      <a:r>
                        <a:rPr lang="en-AU" sz="1300" dirty="0">
                          <a:solidFill>
                            <a:srgbClr val="000000"/>
                          </a:solidFill>
                        </a:rPr>
                        <a:t>n_estimators=200, random_state=100</a:t>
                      </a:r>
                      <a:endParaRPr lang="en-US" sz="1300" dirty="0">
                        <a:solidFill>
                          <a:srgbClr val="000000"/>
                        </a:solidFill>
                      </a:endParaRPr>
                    </a:p>
                  </a:txBody>
                  <a:tcPr/>
                </a:tc>
                <a:extLst>
                  <a:ext uri="{0D108BD9-81ED-4DB2-BD59-A6C34878D82A}">
                    <a16:rowId xmlns:a16="http://schemas.microsoft.com/office/drawing/2014/main" val="1598647111"/>
                  </a:ext>
                </a:extLst>
              </a:tr>
              <a:tr h="275305">
                <a:tc>
                  <a:txBody>
                    <a:bodyPr/>
                    <a:lstStyle/>
                    <a:p>
                      <a:r>
                        <a:rPr lang="en-ZA" sz="1300" dirty="0">
                          <a:solidFill>
                            <a:srgbClr val="000000"/>
                          </a:solidFill>
                        </a:rPr>
                        <a:t>3</a:t>
                      </a:r>
                      <a:endParaRPr lang="en-US" sz="1300" dirty="0">
                        <a:solidFill>
                          <a:srgbClr val="000000"/>
                        </a:solidFill>
                      </a:endParaRPr>
                    </a:p>
                  </a:txBody>
                  <a:tcPr/>
                </a:tc>
                <a:tc>
                  <a:txBody>
                    <a:bodyPr/>
                    <a:lstStyle/>
                    <a:p>
                      <a:r>
                        <a:rPr lang="en-US" sz="1300" dirty="0">
                          <a:solidFill>
                            <a:srgbClr val="000000"/>
                          </a:solidFill>
                        </a:rPr>
                        <a:t>Accuracy score</a:t>
                      </a:r>
                    </a:p>
                  </a:txBody>
                  <a:tcPr/>
                </a:tc>
                <a:tc>
                  <a:txBody>
                    <a:bodyPr/>
                    <a:lstStyle/>
                    <a:p>
                      <a:r>
                        <a:rPr lang="en-US" sz="1300" dirty="0">
                          <a:solidFill>
                            <a:srgbClr val="000000"/>
                          </a:solidFill>
                        </a:rPr>
                        <a:t>100.0%</a:t>
                      </a:r>
                    </a:p>
                  </a:txBody>
                  <a:tcPr/>
                </a:tc>
                <a:extLst>
                  <a:ext uri="{0D108BD9-81ED-4DB2-BD59-A6C34878D82A}">
                    <a16:rowId xmlns:a16="http://schemas.microsoft.com/office/drawing/2014/main" val="1958938518"/>
                  </a:ext>
                </a:extLst>
              </a:tr>
              <a:tr h="275305">
                <a:tc>
                  <a:txBody>
                    <a:bodyPr/>
                    <a:lstStyle/>
                    <a:p>
                      <a:r>
                        <a:rPr lang="en-ZA" sz="1300" dirty="0">
                          <a:solidFill>
                            <a:srgbClr val="000000"/>
                          </a:solidFill>
                        </a:rPr>
                        <a:t>4</a:t>
                      </a:r>
                      <a:endParaRPr lang="en-US" sz="1300" dirty="0">
                        <a:solidFill>
                          <a:srgbClr val="000000"/>
                        </a:solidFill>
                      </a:endParaRPr>
                    </a:p>
                  </a:txBody>
                  <a:tcPr/>
                </a:tc>
                <a:tc>
                  <a:txBody>
                    <a:bodyPr/>
                    <a:lstStyle/>
                    <a:p>
                      <a:r>
                        <a:rPr lang="en-US" sz="1300" dirty="0">
                          <a:solidFill>
                            <a:srgbClr val="000000"/>
                          </a:solidFill>
                        </a:rPr>
                        <a:t>Model score</a:t>
                      </a:r>
                    </a:p>
                  </a:txBody>
                  <a:tcPr/>
                </a:tc>
                <a:tc>
                  <a:txBody>
                    <a:bodyPr/>
                    <a:lstStyle/>
                    <a:p>
                      <a:r>
                        <a:rPr lang="en-US" sz="1300" dirty="0">
                          <a:solidFill>
                            <a:srgbClr val="000000"/>
                          </a:solidFill>
                        </a:rPr>
                        <a:t>100.0%</a:t>
                      </a:r>
                    </a:p>
                  </a:txBody>
                  <a:tcPr/>
                </a:tc>
                <a:extLst>
                  <a:ext uri="{0D108BD9-81ED-4DB2-BD59-A6C34878D82A}">
                    <a16:rowId xmlns:a16="http://schemas.microsoft.com/office/drawing/2014/main" val="548836860"/>
                  </a:ext>
                </a:extLst>
              </a:tr>
              <a:tr h="275305">
                <a:tc>
                  <a:txBody>
                    <a:bodyPr/>
                    <a:lstStyle/>
                    <a:p>
                      <a:r>
                        <a:rPr lang="en-ZA" sz="1300" dirty="0">
                          <a:solidFill>
                            <a:srgbClr val="000000"/>
                          </a:solidFill>
                        </a:rPr>
                        <a:t>5</a:t>
                      </a:r>
                      <a:endParaRPr lang="en-US" sz="1300" dirty="0">
                        <a:solidFill>
                          <a:srgbClr val="000000"/>
                        </a:solidFill>
                      </a:endParaRPr>
                    </a:p>
                  </a:txBody>
                  <a:tcPr/>
                </a:tc>
                <a:tc>
                  <a:txBody>
                    <a:bodyPr/>
                    <a:lstStyle/>
                    <a:p>
                      <a:r>
                        <a:rPr lang="en-US" sz="1300" dirty="0">
                          <a:solidFill>
                            <a:srgbClr val="000000"/>
                          </a:solidFill>
                        </a:rPr>
                        <a:t>Precision score</a:t>
                      </a:r>
                    </a:p>
                  </a:txBody>
                  <a:tcPr/>
                </a:tc>
                <a:tc>
                  <a:txBody>
                    <a:bodyPr/>
                    <a:lstStyle/>
                    <a:p>
                      <a:r>
                        <a:rPr lang="en-US" sz="1300" dirty="0">
                          <a:solidFill>
                            <a:srgbClr val="000000"/>
                          </a:solidFill>
                        </a:rPr>
                        <a:t>100.0%</a:t>
                      </a:r>
                    </a:p>
                  </a:txBody>
                  <a:tcPr/>
                </a:tc>
                <a:extLst>
                  <a:ext uri="{0D108BD9-81ED-4DB2-BD59-A6C34878D82A}">
                    <a16:rowId xmlns:a16="http://schemas.microsoft.com/office/drawing/2014/main" val="571891257"/>
                  </a:ext>
                </a:extLst>
              </a:tr>
              <a:tr h="468019">
                <a:tc>
                  <a:txBody>
                    <a:bodyPr/>
                    <a:lstStyle/>
                    <a:p>
                      <a:r>
                        <a:rPr lang="en-ZA" sz="1300" dirty="0">
                          <a:solidFill>
                            <a:srgbClr val="000000"/>
                          </a:solidFill>
                        </a:rPr>
                        <a:t>6</a:t>
                      </a:r>
                      <a:endParaRPr lang="en-US" sz="1300" dirty="0">
                        <a:solidFill>
                          <a:srgbClr val="000000"/>
                        </a:solidFill>
                      </a:endParaRPr>
                    </a:p>
                  </a:txBody>
                  <a:tcPr/>
                </a:tc>
                <a:tc>
                  <a:txBody>
                    <a:bodyPr/>
                    <a:lstStyle/>
                    <a:p>
                      <a:r>
                        <a:rPr lang="en-US" sz="1300" dirty="0">
                          <a:solidFill>
                            <a:srgbClr val="000000"/>
                          </a:solidFill>
                        </a:rPr>
                        <a:t>Confusion Matrix</a:t>
                      </a:r>
                    </a:p>
                  </a:txBody>
                  <a:tcPr/>
                </a:tc>
                <a:tc>
                  <a:txBody>
                    <a:bodyPr/>
                    <a:lstStyle/>
                    <a:p>
                      <a:r>
                        <a:rPr lang="en-AU" sz="1300" dirty="0">
                          <a:solidFill>
                            <a:srgbClr val="000000"/>
                          </a:solidFill>
                        </a:rPr>
                        <a:t>array([[841,   0],</a:t>
                      </a:r>
                    </a:p>
                    <a:p>
                      <a:r>
                        <a:rPr lang="en-AU" sz="1300" dirty="0">
                          <a:solidFill>
                            <a:srgbClr val="000000"/>
                          </a:solidFill>
                        </a:rPr>
                        <a:t>            [  0, 378]], dtype=int64</a:t>
                      </a:r>
                      <a:endParaRPr lang="en-US" sz="1300" dirty="0">
                        <a:solidFill>
                          <a:srgbClr val="000000"/>
                        </a:solidFill>
                      </a:endParaRPr>
                    </a:p>
                  </a:txBody>
                  <a:tcPr/>
                </a:tc>
                <a:extLst>
                  <a:ext uri="{0D108BD9-81ED-4DB2-BD59-A6C34878D82A}">
                    <a16:rowId xmlns:a16="http://schemas.microsoft.com/office/drawing/2014/main" val="807839704"/>
                  </a:ext>
                </a:extLst>
              </a:tr>
            </a:tbl>
          </a:graphicData>
        </a:graphic>
      </p:graphicFrame>
      <p:graphicFrame>
        <p:nvGraphicFramePr>
          <p:cNvPr id="15" name="Table 6">
            <a:extLst>
              <a:ext uri="{FF2B5EF4-FFF2-40B4-BE49-F238E27FC236}">
                <a16:creationId xmlns:a16="http://schemas.microsoft.com/office/drawing/2014/main" id="{2C529102-1C91-DC07-66E7-DCFA925F0237}"/>
              </a:ext>
            </a:extLst>
          </p:cNvPr>
          <p:cNvGraphicFramePr>
            <a:graphicFrameLocks noGrp="1"/>
          </p:cNvGraphicFramePr>
          <p:nvPr>
            <p:extLst>
              <p:ext uri="{D42A27DB-BD31-4B8C-83A1-F6EECF244321}">
                <p14:modId xmlns:p14="http://schemas.microsoft.com/office/powerpoint/2010/main" val="3983443420"/>
              </p:ext>
            </p:extLst>
          </p:nvPr>
        </p:nvGraphicFramePr>
        <p:xfrm>
          <a:off x="3592532" y="4584173"/>
          <a:ext cx="7586008" cy="2231200"/>
        </p:xfrm>
        <a:graphic>
          <a:graphicData uri="http://schemas.openxmlformats.org/drawingml/2006/table">
            <a:tbl>
              <a:tblPr firstRow="1" bandRow="1">
                <a:tableStyleId>{5C22544A-7EE6-4342-B048-85BDC9FD1C3A}</a:tableStyleId>
              </a:tblPr>
              <a:tblGrid>
                <a:gridCol w="582871">
                  <a:extLst>
                    <a:ext uri="{9D8B030D-6E8A-4147-A177-3AD203B41FA5}">
                      <a16:colId xmlns:a16="http://schemas.microsoft.com/office/drawing/2014/main" val="550195756"/>
                    </a:ext>
                  </a:extLst>
                </a:gridCol>
                <a:gridCol w="3273160">
                  <a:extLst>
                    <a:ext uri="{9D8B030D-6E8A-4147-A177-3AD203B41FA5}">
                      <a16:colId xmlns:a16="http://schemas.microsoft.com/office/drawing/2014/main" val="3256987228"/>
                    </a:ext>
                  </a:extLst>
                </a:gridCol>
                <a:gridCol w="3729977">
                  <a:extLst>
                    <a:ext uri="{9D8B030D-6E8A-4147-A177-3AD203B41FA5}">
                      <a16:colId xmlns:a16="http://schemas.microsoft.com/office/drawing/2014/main" val="830278232"/>
                    </a:ext>
                  </a:extLst>
                </a:gridCol>
              </a:tblGrid>
              <a:tr h="281328">
                <a:tc gridSpan="3">
                  <a:txBody>
                    <a:bodyPr/>
                    <a:lstStyle/>
                    <a:p>
                      <a:pPr marL="0" marR="0" lvl="0" indent="0" algn="ctr"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US" sz="1300" b="0" i="0" u="none" strike="noStrike" kern="1200" cap="none" spc="-20" normalizeH="0" baseline="0" noProof="0" dirty="0">
                          <a:ln>
                            <a:noFill/>
                          </a:ln>
                          <a:solidFill>
                            <a:srgbClr val="000000"/>
                          </a:solidFill>
                          <a:effectLst/>
                          <a:uLnTx/>
                          <a:uFillTx/>
                          <a:latin typeface="+mn-lt"/>
                          <a:ea typeface="+mn-ea"/>
                          <a:cs typeface="+mn-cs"/>
                        </a:rPr>
                        <a:t>XGBoost (eXtreme Gradient Boosting) Model</a:t>
                      </a:r>
                      <a:endParaRPr kumimoji="0" lang="en-US" sz="1300" b="0" i="0" u="none" strike="noStrike" kern="1200" cap="none" spc="-20" normalizeH="0" baseline="0" noProof="0" dirty="0">
                        <a:ln>
                          <a:noFill/>
                        </a:ln>
                        <a:solidFill>
                          <a:srgbClr val="000000"/>
                        </a:solidFill>
                        <a:effectLst/>
                        <a:uLnTx/>
                        <a:uFillTx/>
                        <a:latin typeface="Avenir Next LT Pro"/>
                        <a:ea typeface="+mn-ea"/>
                        <a:cs typeface="+mn-cs"/>
                      </a:endParaRPr>
                    </a:p>
                  </a:txBody>
                  <a:tcPr/>
                </a:tc>
                <a:tc hMerge="1">
                  <a:txBody>
                    <a:bodyPr/>
                    <a:lstStyle/>
                    <a:p>
                      <a:pPr marL="0" marR="0" lvl="0" indent="0" algn="l"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US" sz="1400" b="0" i="0" u="none" strike="noStrike" kern="1200" cap="none" spc="-20" normalizeH="0" baseline="0" noProof="0" dirty="0">
                          <a:ln>
                            <a:noFill/>
                          </a:ln>
                          <a:solidFill>
                            <a:srgbClr val="000000"/>
                          </a:solidFill>
                          <a:effectLst/>
                          <a:uLnTx/>
                          <a:uFillTx/>
                          <a:latin typeface="Avenir Next LT Pro"/>
                          <a:ea typeface="+mn-ea"/>
                          <a:cs typeface="+mn-cs"/>
                        </a:rPr>
                        <a:t>Fields</a:t>
                      </a:r>
                    </a:p>
                  </a:txBody>
                  <a:tcPr/>
                </a:tc>
                <a:tc hMerge="1">
                  <a:txBody>
                    <a:bodyPr/>
                    <a:lstStyle/>
                    <a:p>
                      <a:pPr marL="0" marR="0" lvl="0" indent="0" algn="l"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US" sz="1400" b="0" i="0" u="none" strike="noStrike" kern="1200" cap="none" spc="-20" normalizeH="0" baseline="0" noProof="0" dirty="0">
                          <a:ln>
                            <a:noFill/>
                          </a:ln>
                          <a:solidFill>
                            <a:srgbClr val="000000"/>
                          </a:solidFill>
                          <a:effectLst/>
                          <a:uLnTx/>
                          <a:uFillTx/>
                          <a:latin typeface="Avenir Next LT Pro"/>
                          <a:ea typeface="+mn-ea"/>
                          <a:cs typeface="+mn-cs"/>
                        </a:rPr>
                        <a:t>Non-Null Count</a:t>
                      </a:r>
                    </a:p>
                  </a:txBody>
                  <a:tcPr/>
                </a:tc>
                <a:extLst>
                  <a:ext uri="{0D108BD9-81ED-4DB2-BD59-A6C34878D82A}">
                    <a16:rowId xmlns:a16="http://schemas.microsoft.com/office/drawing/2014/main" val="4244384474"/>
                  </a:ext>
                </a:extLst>
              </a:tr>
              <a:tr h="275305">
                <a:tc>
                  <a:txBody>
                    <a:bodyPr/>
                    <a:lstStyle/>
                    <a:p>
                      <a:r>
                        <a:rPr lang="en-ZA" sz="1300" dirty="0">
                          <a:solidFill>
                            <a:srgbClr val="000000"/>
                          </a:solidFill>
                        </a:rPr>
                        <a:t>1</a:t>
                      </a:r>
                      <a:endParaRPr lang="en-US" sz="1300" dirty="0">
                        <a:solidFill>
                          <a:srgbClr val="00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1300" dirty="0">
                          <a:solidFill>
                            <a:srgbClr val="000000"/>
                          </a:solidFill>
                        </a:rPr>
                        <a:t>Test data size and Random state</a:t>
                      </a:r>
                      <a:endParaRPr lang="en-US" sz="1300" dirty="0">
                        <a:solidFill>
                          <a:srgbClr val="000000"/>
                        </a:solidFill>
                      </a:endParaRPr>
                    </a:p>
                  </a:txBody>
                  <a:tcPr/>
                </a:tc>
                <a:tc>
                  <a:txBody>
                    <a:bodyPr/>
                    <a:lstStyle/>
                    <a:p>
                      <a:r>
                        <a:rPr lang="en-AU" sz="1300" dirty="0">
                          <a:solidFill>
                            <a:srgbClr val="000000"/>
                          </a:solidFill>
                        </a:rPr>
                        <a:t>test_size=0.2, random_state=42</a:t>
                      </a:r>
                      <a:endParaRPr lang="en-US" sz="1300" dirty="0">
                        <a:solidFill>
                          <a:srgbClr val="000000"/>
                        </a:solidFill>
                      </a:endParaRPr>
                    </a:p>
                  </a:txBody>
                  <a:tcPr/>
                </a:tc>
                <a:extLst>
                  <a:ext uri="{0D108BD9-81ED-4DB2-BD59-A6C34878D82A}">
                    <a16:rowId xmlns:a16="http://schemas.microsoft.com/office/drawing/2014/main" val="804715662"/>
                  </a:ext>
                </a:extLst>
              </a:tr>
              <a:tr h="275305">
                <a:tc>
                  <a:txBody>
                    <a:bodyPr/>
                    <a:lstStyle/>
                    <a:p>
                      <a:r>
                        <a:rPr lang="en-ZA" sz="1300" dirty="0">
                          <a:solidFill>
                            <a:srgbClr val="000000"/>
                          </a:solidFill>
                        </a:rPr>
                        <a:t>2</a:t>
                      </a:r>
                      <a:endParaRPr lang="en-US" sz="1300" dirty="0">
                        <a:solidFill>
                          <a:srgbClr val="00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solidFill>
                            <a:srgbClr val="000000"/>
                          </a:solidFill>
                        </a:rPr>
                        <a:t>Model parameters</a:t>
                      </a:r>
                    </a:p>
                  </a:txBody>
                  <a:tcPr/>
                </a:tc>
                <a:tc>
                  <a:txBody>
                    <a:bodyPr/>
                    <a:lstStyle/>
                    <a:p>
                      <a:r>
                        <a:rPr lang="en-AU" sz="1300" dirty="0">
                          <a:solidFill>
                            <a:srgbClr val="000000"/>
                          </a:solidFill>
                        </a:rPr>
                        <a:t>objective="</a:t>
                      </a:r>
                      <a:r>
                        <a:rPr lang="en-AU" sz="1300" dirty="0" err="1">
                          <a:solidFill>
                            <a:srgbClr val="000000"/>
                          </a:solidFill>
                        </a:rPr>
                        <a:t>binary:logistic</a:t>
                      </a:r>
                      <a:r>
                        <a:rPr lang="en-AU" sz="1300" dirty="0">
                          <a:solidFill>
                            <a:srgbClr val="000000"/>
                          </a:solidFill>
                        </a:rPr>
                        <a:t>", random_state=42</a:t>
                      </a:r>
                      <a:endParaRPr lang="en-US" sz="1300" dirty="0">
                        <a:solidFill>
                          <a:srgbClr val="000000"/>
                        </a:solidFill>
                      </a:endParaRPr>
                    </a:p>
                  </a:txBody>
                  <a:tcPr/>
                </a:tc>
                <a:extLst>
                  <a:ext uri="{0D108BD9-81ED-4DB2-BD59-A6C34878D82A}">
                    <a16:rowId xmlns:a16="http://schemas.microsoft.com/office/drawing/2014/main" val="1598647111"/>
                  </a:ext>
                </a:extLst>
              </a:tr>
              <a:tr h="275305">
                <a:tc>
                  <a:txBody>
                    <a:bodyPr/>
                    <a:lstStyle/>
                    <a:p>
                      <a:r>
                        <a:rPr lang="en-ZA" sz="1300" dirty="0">
                          <a:solidFill>
                            <a:srgbClr val="000000"/>
                          </a:solidFill>
                        </a:rPr>
                        <a:t>3</a:t>
                      </a:r>
                      <a:endParaRPr lang="en-US" sz="1300" dirty="0">
                        <a:solidFill>
                          <a:srgbClr val="000000"/>
                        </a:solidFill>
                      </a:endParaRPr>
                    </a:p>
                  </a:txBody>
                  <a:tcPr/>
                </a:tc>
                <a:tc>
                  <a:txBody>
                    <a:bodyPr/>
                    <a:lstStyle/>
                    <a:p>
                      <a:r>
                        <a:rPr lang="en-US" sz="1300" dirty="0">
                          <a:solidFill>
                            <a:srgbClr val="000000"/>
                          </a:solidFill>
                        </a:rPr>
                        <a:t>Accuracy score</a:t>
                      </a:r>
                    </a:p>
                  </a:txBody>
                  <a:tcPr/>
                </a:tc>
                <a:tc>
                  <a:txBody>
                    <a:bodyPr/>
                    <a:lstStyle/>
                    <a:p>
                      <a:r>
                        <a:rPr lang="en-US" sz="1300" dirty="0">
                          <a:solidFill>
                            <a:srgbClr val="000000"/>
                          </a:solidFill>
                        </a:rPr>
                        <a:t>100.0%</a:t>
                      </a:r>
                    </a:p>
                  </a:txBody>
                  <a:tcPr/>
                </a:tc>
                <a:extLst>
                  <a:ext uri="{0D108BD9-81ED-4DB2-BD59-A6C34878D82A}">
                    <a16:rowId xmlns:a16="http://schemas.microsoft.com/office/drawing/2014/main" val="1958938518"/>
                  </a:ext>
                </a:extLst>
              </a:tr>
              <a:tr h="275305">
                <a:tc>
                  <a:txBody>
                    <a:bodyPr/>
                    <a:lstStyle/>
                    <a:p>
                      <a:r>
                        <a:rPr lang="en-ZA" sz="1300" dirty="0">
                          <a:solidFill>
                            <a:srgbClr val="000000"/>
                          </a:solidFill>
                        </a:rPr>
                        <a:t>4</a:t>
                      </a:r>
                      <a:endParaRPr lang="en-US" sz="1300" dirty="0">
                        <a:solidFill>
                          <a:srgbClr val="000000"/>
                        </a:solidFill>
                      </a:endParaRPr>
                    </a:p>
                  </a:txBody>
                  <a:tcPr/>
                </a:tc>
                <a:tc>
                  <a:txBody>
                    <a:bodyPr/>
                    <a:lstStyle/>
                    <a:p>
                      <a:r>
                        <a:rPr lang="en-US" sz="1300" dirty="0">
                          <a:solidFill>
                            <a:srgbClr val="000000"/>
                          </a:solidFill>
                        </a:rPr>
                        <a:t>Model score</a:t>
                      </a:r>
                    </a:p>
                  </a:txBody>
                  <a:tcPr/>
                </a:tc>
                <a:tc>
                  <a:txBody>
                    <a:bodyPr/>
                    <a:lstStyle/>
                    <a:p>
                      <a:r>
                        <a:rPr lang="en-US" sz="1300" dirty="0">
                          <a:solidFill>
                            <a:srgbClr val="000000"/>
                          </a:solidFill>
                        </a:rPr>
                        <a:t>100.0%</a:t>
                      </a:r>
                    </a:p>
                  </a:txBody>
                  <a:tcPr/>
                </a:tc>
                <a:extLst>
                  <a:ext uri="{0D108BD9-81ED-4DB2-BD59-A6C34878D82A}">
                    <a16:rowId xmlns:a16="http://schemas.microsoft.com/office/drawing/2014/main" val="548836860"/>
                  </a:ext>
                </a:extLst>
              </a:tr>
              <a:tr h="275305">
                <a:tc>
                  <a:txBody>
                    <a:bodyPr/>
                    <a:lstStyle/>
                    <a:p>
                      <a:r>
                        <a:rPr lang="en-ZA" sz="1300" dirty="0">
                          <a:solidFill>
                            <a:srgbClr val="000000"/>
                          </a:solidFill>
                        </a:rPr>
                        <a:t>5</a:t>
                      </a:r>
                      <a:endParaRPr lang="en-US" sz="1300" dirty="0">
                        <a:solidFill>
                          <a:srgbClr val="000000"/>
                        </a:solidFill>
                      </a:endParaRPr>
                    </a:p>
                  </a:txBody>
                  <a:tcPr/>
                </a:tc>
                <a:tc>
                  <a:txBody>
                    <a:bodyPr/>
                    <a:lstStyle/>
                    <a:p>
                      <a:r>
                        <a:rPr lang="en-US" sz="1300" dirty="0">
                          <a:solidFill>
                            <a:srgbClr val="000000"/>
                          </a:solidFill>
                        </a:rPr>
                        <a:t>Precision score</a:t>
                      </a:r>
                    </a:p>
                  </a:txBody>
                  <a:tcPr/>
                </a:tc>
                <a:tc>
                  <a:txBody>
                    <a:bodyPr/>
                    <a:lstStyle/>
                    <a:p>
                      <a:r>
                        <a:rPr lang="en-US" sz="1300" dirty="0">
                          <a:solidFill>
                            <a:srgbClr val="000000"/>
                          </a:solidFill>
                        </a:rPr>
                        <a:t>100.0%</a:t>
                      </a:r>
                    </a:p>
                  </a:txBody>
                  <a:tcPr/>
                </a:tc>
                <a:extLst>
                  <a:ext uri="{0D108BD9-81ED-4DB2-BD59-A6C34878D82A}">
                    <a16:rowId xmlns:a16="http://schemas.microsoft.com/office/drawing/2014/main" val="571891257"/>
                  </a:ext>
                </a:extLst>
              </a:tr>
              <a:tr h="468019">
                <a:tc>
                  <a:txBody>
                    <a:bodyPr/>
                    <a:lstStyle/>
                    <a:p>
                      <a:r>
                        <a:rPr lang="en-ZA" sz="1300" dirty="0">
                          <a:solidFill>
                            <a:srgbClr val="000000"/>
                          </a:solidFill>
                        </a:rPr>
                        <a:t>6</a:t>
                      </a:r>
                      <a:endParaRPr lang="en-US" sz="1300" dirty="0">
                        <a:solidFill>
                          <a:srgbClr val="000000"/>
                        </a:solidFill>
                      </a:endParaRPr>
                    </a:p>
                  </a:txBody>
                  <a:tcPr/>
                </a:tc>
                <a:tc>
                  <a:txBody>
                    <a:bodyPr/>
                    <a:lstStyle/>
                    <a:p>
                      <a:r>
                        <a:rPr lang="en-US" sz="1300" dirty="0">
                          <a:solidFill>
                            <a:srgbClr val="000000"/>
                          </a:solidFill>
                        </a:rPr>
                        <a:t>Confusion Matrix</a:t>
                      </a:r>
                    </a:p>
                  </a:txBody>
                  <a:tcPr/>
                </a:tc>
                <a:tc>
                  <a:txBody>
                    <a:bodyPr/>
                    <a:lstStyle/>
                    <a:p>
                      <a:r>
                        <a:rPr lang="en-AU" sz="1300" dirty="0">
                          <a:solidFill>
                            <a:srgbClr val="000000"/>
                          </a:solidFill>
                        </a:rPr>
                        <a:t>array([[668,   0],</a:t>
                      </a:r>
                    </a:p>
                    <a:p>
                      <a:r>
                        <a:rPr lang="en-AU" sz="1300" dirty="0">
                          <a:solidFill>
                            <a:srgbClr val="000000"/>
                          </a:solidFill>
                        </a:rPr>
                        <a:t>            [  0, 307]], dtype=int64)</a:t>
                      </a:r>
                      <a:endParaRPr lang="en-US" sz="1300" dirty="0">
                        <a:solidFill>
                          <a:srgbClr val="000000"/>
                        </a:solidFill>
                      </a:endParaRPr>
                    </a:p>
                  </a:txBody>
                  <a:tcPr/>
                </a:tc>
                <a:extLst>
                  <a:ext uri="{0D108BD9-81ED-4DB2-BD59-A6C34878D82A}">
                    <a16:rowId xmlns:a16="http://schemas.microsoft.com/office/drawing/2014/main" val="807839704"/>
                  </a:ext>
                </a:extLst>
              </a:tr>
            </a:tbl>
          </a:graphicData>
        </a:graphic>
      </p:graphicFrame>
    </p:spTree>
    <p:extLst>
      <p:ext uri="{BB962C8B-B14F-4D97-AF65-F5344CB8AC3E}">
        <p14:creationId xmlns:p14="http://schemas.microsoft.com/office/powerpoint/2010/main" val="448937247"/>
      </p:ext>
    </p:extLst>
  </p:cSld>
  <p:clrMapOvr>
    <a:masterClrMapping/>
  </p:clrMapOvr>
</p:sld>
</file>

<file path=ppt/theme/theme1.xml><?xml version="1.0" encoding="utf-8"?>
<a:theme xmlns:a="http://schemas.openxmlformats.org/drawingml/2006/main" name="ColorBlockVTI">
  <a:themeElements>
    <a:clrScheme name="Custom 4">
      <a:dk1>
        <a:srgbClr val="FFFFFF"/>
      </a:dk1>
      <a:lt1>
        <a:srgbClr val="FFFFFF"/>
      </a:lt1>
      <a:dk2>
        <a:srgbClr val="FFFFFF"/>
      </a:dk2>
      <a:lt2>
        <a:srgbClr val="FFFFFF"/>
      </a:lt2>
      <a:accent1>
        <a:srgbClr val="E66C37"/>
      </a:accent1>
      <a:accent2>
        <a:srgbClr val="E66C37"/>
      </a:accent2>
      <a:accent3>
        <a:srgbClr val="E66C37"/>
      </a:accent3>
      <a:accent4>
        <a:srgbClr val="FFA500"/>
      </a:accent4>
      <a:accent5>
        <a:srgbClr val="FFA500"/>
      </a:accent5>
      <a:accent6>
        <a:srgbClr val="FFA500"/>
      </a:accent6>
      <a:hlink>
        <a:srgbClr val="0070C0"/>
      </a:hlink>
      <a:folHlink>
        <a:srgbClr val="A5A5A5"/>
      </a:folHlink>
    </a:clrScheme>
    <a:fontScheme name="Custom 1">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BlockVTI" id="{733CB85B-8F47-42FB-9326-9FF507018D27}" vid="{069BD9C2-DF61-4F2B-A577-A59C7FC2FF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0AF0BF08-C674-44E3-8BFC-85BC65E095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5CCB28C-7D26-4A36-9CFC-D739C28F3D18}">
  <ds:schemaRefs>
    <ds:schemaRef ds:uri="http://schemas.microsoft.com/sharepoint/v3/contenttype/forms"/>
  </ds:schemaRefs>
</ds:datastoreItem>
</file>

<file path=customXml/itemProps3.xml><?xml version="1.0" encoding="utf-8"?>
<ds:datastoreItem xmlns:ds="http://schemas.openxmlformats.org/officeDocument/2006/customXml" ds:itemID="{08757C30-AE9A-4680-90EB-19D282EC2B7C}">
  <ds:schemaRefs>
    <ds:schemaRef ds:uri="http://www.w3.org/XML/1998/namespace"/>
    <ds:schemaRef ds:uri="http://schemas.microsoft.com/office/2006/documentManagement/types"/>
    <ds:schemaRef ds:uri="http://purl.org/dc/terms/"/>
    <ds:schemaRef ds:uri="71af3243-3dd4-4a8d-8c0d-dd76da1f02a5"/>
    <ds:schemaRef ds:uri="230e9df3-be65-4c73-a93b-d1236ebd677e"/>
    <ds:schemaRef ds:uri="16c05727-aa75-4e4a-9b5f-8a80a1165891"/>
    <ds:schemaRef ds:uri="http://purl.org/dc/elements/1.1/"/>
    <ds:schemaRef ds:uri="http://schemas.microsoft.com/office/infopath/2007/PartnerControls"/>
    <ds:schemaRef ds:uri="http://purl.org/dc/dcmitype/"/>
    <ds:schemaRef ds:uri="http://schemas.openxmlformats.org/package/2006/metadata/core-properties"/>
    <ds:schemaRef ds:uri="http://schemas.microsoft.com/sharepoint/v3"/>
    <ds:schemaRef ds:uri="http://schemas.microsoft.com/office/2006/metadata/propertie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tf89117832_win32</Template>
  <TotalTime>1239</TotalTime>
  <Words>1300</Words>
  <Application>Microsoft Office PowerPoint</Application>
  <PresentationFormat>Widescreen</PresentationFormat>
  <Paragraphs>213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Avenir Next LT Pro</vt:lpstr>
      <vt:lpstr>Calibri</vt:lpstr>
      <vt:lpstr>ColorBlockVTI</vt:lpstr>
      <vt:lpstr>BlackTECH Hotel Executive Summary Loan Prediction      Presentation</vt:lpstr>
      <vt:lpstr>Overview</vt:lpstr>
      <vt:lpstr>Hotel Executive Summary Observations</vt:lpstr>
      <vt:lpstr>Hotel Executive Summary Insights </vt:lpstr>
      <vt:lpstr>Entity Relationship Diagram (ERD)</vt:lpstr>
      <vt:lpstr>Dashboard</vt:lpstr>
      <vt:lpstr>Loan Prediction Observations</vt:lpstr>
      <vt:lpstr>Loan Prediction Insights (1)</vt:lpstr>
      <vt:lpstr>Loan Prediction Insights (2)</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BlackTECH Hotel Executive Summary Loan Prediction      Presentation</dc:title>
  <dc:creator>Patrick Sebastine</dc:creator>
  <cp:lastModifiedBy>Patrick Sebastine</cp:lastModifiedBy>
  <cp:revision>12</cp:revision>
  <dcterms:created xsi:type="dcterms:W3CDTF">2023-01-12T22:27:01Z</dcterms:created>
  <dcterms:modified xsi:type="dcterms:W3CDTF">2023-02-20T13:42:16Z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