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9" r:id="rId3"/>
    <p:sldId id="260" r:id="rId4"/>
    <p:sldId id="262" r:id="rId5"/>
    <p:sldId id="268" r:id="rId6"/>
    <p:sldId id="269" r:id="rId7"/>
    <p:sldId id="270" r:id="rId8"/>
    <p:sldId id="272" r:id="rId9"/>
    <p:sldId id="271" r:id="rId10"/>
    <p:sldId id="261" r:id="rId11"/>
    <p:sldId id="258" r:id="rId12"/>
    <p:sldId id="263" r:id="rId13"/>
    <p:sldId id="264" r:id="rId14"/>
    <p:sldId id="265" r:id="rId15"/>
    <p:sldId id="267" r:id="rId16"/>
    <p:sldId id="26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0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2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4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7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4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8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6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9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6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9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0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surface with a 3D triangle texture">
            <a:extLst>
              <a:ext uri="{FF2B5EF4-FFF2-40B4-BE49-F238E27FC236}">
                <a16:creationId xmlns:a16="http://schemas.microsoft.com/office/drawing/2014/main" id="{9D06E11A-AB83-48A5-9AF1-48BE02C22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664A62-D0CB-4F7E-9B51-BA2214071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ACCC4-9B67-4FAB-B05A-E3D876E49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MyTube</a:t>
            </a:r>
            <a:r>
              <a:rPr lang="en-US" dirty="0"/>
              <a:t> (YouTube Clone)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F2DBC-788E-4E25-A0FC-0373BE5F8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 Patrick </a:t>
            </a:r>
            <a:r>
              <a:rPr lang="en-US" dirty="0" err="1"/>
              <a:t>sepnio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37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66D2-4B30-4771-9491-0DDD3584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Process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7C15-6533-49BE-90FC-21401520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examples of each process automation tools</a:t>
            </a:r>
          </a:p>
          <a:p>
            <a:r>
              <a:rPr lang="en-US" dirty="0"/>
              <a:t>Workflows, flows, process builder, approval process, and validation rules</a:t>
            </a:r>
          </a:p>
        </p:txBody>
      </p:sp>
    </p:spTree>
    <p:extLst>
      <p:ext uri="{BB962C8B-B14F-4D97-AF65-F5344CB8AC3E}">
        <p14:creationId xmlns:p14="http://schemas.microsoft.com/office/powerpoint/2010/main" val="154229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C9DB-9653-4C42-8C2A-5F2A9D6F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A02D-BA80-4916-81A1-EC233ABF0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Videos can only be uploaded on weekdays (Video object)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A1639-FF34-4DDC-8085-824708ABF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81" y="3749879"/>
            <a:ext cx="9677400" cy="22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4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EDF7-8D17-4278-99FC-7A71BB6E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Rules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199F-D66D-488E-8265-ED67BFA6E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Phone number needs to have 10 digits in the form 555-555-5555 (Standard User object)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CA268-CC9A-44F8-9B92-88153C231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755377"/>
            <a:ext cx="106299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2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02F9-8859-440B-B323-F59F7ED1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71C3-BBF5-44D2-AB09-813BEF04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minimum age for a video is 18, then change </a:t>
            </a:r>
            <a:r>
              <a:rPr lang="en-US" dirty="0" err="1"/>
              <a:t>IsAgeRestricted</a:t>
            </a:r>
            <a:r>
              <a:rPr lang="en-US" dirty="0"/>
              <a:t> field to true</a:t>
            </a:r>
          </a:p>
          <a:p>
            <a:r>
              <a:rPr lang="en-US" dirty="0"/>
              <a:t>If the channel is age restricted, then all videos for the channel will be age restricted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F7969-63CE-47B8-B1B7-CEB2F3EF7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1940"/>
            <a:ext cx="12192000" cy="221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24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9C159-9E3A-4ED8-82B7-995EDE91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i="1"/>
              <a:t>Process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5A75-1D85-4614-AD30-D0361C156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 dirty="0"/>
              <a:t>Different countries receive different amount for ad revenue</a:t>
            </a:r>
          </a:p>
          <a:p>
            <a:pPr marL="0" indent="0">
              <a:buNone/>
            </a:pPr>
            <a:endParaRPr lang="en-US" sz="2000" cap="all" dirty="0"/>
          </a:p>
          <a:p>
            <a:pPr marL="0" indent="0">
              <a:buNone/>
            </a:pPr>
            <a:r>
              <a:rPr lang="en-US" sz="2000" cap="all" dirty="0"/>
              <a:t>Users get notification on chatter about new 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31CC4-F82A-4571-8F39-390C605C2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516" y="2443994"/>
            <a:ext cx="6537018" cy="156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9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6FF4D-B866-43BC-B6BE-3BA0DB74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7B61-6FE2-4DE2-8DC7-11600407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/>
              <a:t>User uploading a video</a:t>
            </a:r>
          </a:p>
          <a:p>
            <a:r>
              <a:rPr lang="en-US" sz="2000"/>
              <a:t>User receiving an email about their view 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1ACBB-952B-4B99-8F49-2F20FDB04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646" y="2578484"/>
            <a:ext cx="4491887" cy="172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91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CBDC-704B-49AA-A060-B5E26C6A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0D82-DFAE-4DE1-AEF8-09548D509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restricted videos need approval to be uploaded.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709D3-091C-44A0-B3CA-C1C0EB0E0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8692"/>
            <a:ext cx="12192000" cy="207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2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8A9C-D832-41B4-969D-D8153E47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Process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5EA2-6EC5-4039-8256-170694FA7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advertisements need to be approved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7C4E8-666D-4F14-A7E2-13F64CCF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22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0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0B598-FCD4-4F26-955C-7D3E974A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Part 1: LWC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8A0CD-B9C9-4A9B-9EAE-0467E9CB3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Single page multi-component app landing page for a YouTube clone</a:t>
            </a:r>
          </a:p>
          <a:p>
            <a:r>
              <a:rPr lang="en-US" sz="2000" dirty="0"/>
              <a:t>Website does not have the videos, redirects to YouTube.</a:t>
            </a:r>
          </a:p>
        </p:txBody>
      </p:sp>
      <p:pic>
        <p:nvPicPr>
          <p:cNvPr id="7" name="Content Placeholder 3" descr="Logo&#10;&#10;Description automatically generated with low confidence">
            <a:extLst>
              <a:ext uri="{FF2B5EF4-FFF2-40B4-BE49-F238E27FC236}">
                <a16:creationId xmlns:a16="http://schemas.microsoft.com/office/drawing/2014/main" id="{4665AEB7-984A-4383-8464-E936518AA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2440253"/>
            <a:ext cx="4747547" cy="20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8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52DAE-8087-46EF-B981-EA37A10D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Part 2: Data Model and Security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ADEB-1241-4273-97DC-726344D30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ERD and Schema Builder has 9 objects. 2 objects are junction objects </a:t>
            </a:r>
          </a:p>
          <a:p>
            <a:r>
              <a:rPr lang="en-US" sz="2000" dirty="0"/>
              <a:t>3 different users each with their own profile. Customer Service, HR team, and Sales. 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157CB4A-85C1-4620-B0A8-7F70EB1AE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86" y="1538219"/>
            <a:ext cx="4747547" cy="380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4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6295-CC28-4DCF-B4EC-5BA90D11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83589-1A2A-4D57-A31F-3951152E2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different types of playlists</a:t>
            </a:r>
          </a:p>
          <a:p>
            <a:r>
              <a:rPr lang="en-US" dirty="0"/>
              <a:t>One playlist is for the creator of the playlist and the other playlist is for the viewers.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692BF-77A0-4001-A2C7-2D988DA65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3869774"/>
            <a:ext cx="95821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2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ED48-7243-40E6-85CB-797C94A4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03ED-E535-42D2-81DD-B49F3A57A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hours for all profiles set from 8 AM to 6 PM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AA2FC-D2DD-4447-9828-A2E48579A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70" y="3333361"/>
            <a:ext cx="111823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2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4F61-4C5C-403C-94BB-436132F3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A4AE6-13AF-4D58-A649-D0ECA471A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profiles have different permissions for custom objects. Customer Service profile can read all objects, have all permissions to the online shops object. 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0FCC5-C8A5-4F19-B201-7385B96C0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1265"/>
            <a:ext cx="12192000" cy="162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0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3298-9421-4523-9E95-6BB65054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Level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3D8EC-F070-4FA3-92A0-2287206C8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team has view all permissions to the advertisements and </a:t>
            </a:r>
            <a:r>
              <a:rPr lang="en-US"/>
              <a:t>active advertisements.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14E41-F1D2-4C8A-811B-67EC4EAD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8061"/>
            <a:ext cx="12192000" cy="156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4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CD419-1C15-4277-9EB0-2615A7D7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Record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FCDA-745D-42E0-AD52-A6E60FEED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/>
              <a:t>Created new roles for the role hierarchy. Customer Service Representative, HR Employee, and Sales Member. 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99F8D9B5-308A-4C11-B266-677DA5A27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800" y="643234"/>
            <a:ext cx="3653918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3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07770-8DBA-43DB-BC04-C1A976AC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i="1"/>
              <a:t>Field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2AC9-46DB-47BA-B37C-BB1B907F7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329534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000" cap="all"/>
              <a:t>Video data comments: Everyone can see but comments but only 3 profiles are not read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BDC6B-2261-4F09-B598-9F17A202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61" y="643467"/>
            <a:ext cx="9501277" cy="31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8141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341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BrushVTI</vt:lpstr>
      <vt:lpstr>MyTube (YouTube Clone) </vt:lpstr>
      <vt:lpstr>Part 1: LWC</vt:lpstr>
      <vt:lpstr>Part 2: Data Model and Security </vt:lpstr>
      <vt:lpstr>Record Type</vt:lpstr>
      <vt:lpstr>Org Level</vt:lpstr>
      <vt:lpstr>Object level</vt:lpstr>
      <vt:lpstr>Object Level (cont.)</vt:lpstr>
      <vt:lpstr>Record Level</vt:lpstr>
      <vt:lpstr>Field Level</vt:lpstr>
      <vt:lpstr>Part 3: Process Automation</vt:lpstr>
      <vt:lpstr>Validation Rules </vt:lpstr>
      <vt:lpstr>Validation Rules (cont.)</vt:lpstr>
      <vt:lpstr>Workflows</vt:lpstr>
      <vt:lpstr>Process Builder</vt:lpstr>
      <vt:lpstr>Flows</vt:lpstr>
      <vt:lpstr>Approval Process</vt:lpstr>
      <vt:lpstr>Approval Process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MyTube (YouTube Clone) </dc:title>
  <dc:creator>Pat Thomas</dc:creator>
  <cp:lastModifiedBy>Pat Thomas</cp:lastModifiedBy>
  <cp:revision>33</cp:revision>
  <dcterms:created xsi:type="dcterms:W3CDTF">2022-02-07T19:02:48Z</dcterms:created>
  <dcterms:modified xsi:type="dcterms:W3CDTF">2022-02-09T14:59:26Z</dcterms:modified>
</cp:coreProperties>
</file>