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9" r:id="rId2"/>
    <p:sldId id="329" r:id="rId3"/>
    <p:sldId id="330" r:id="rId4"/>
    <p:sldId id="338" r:id="rId5"/>
    <p:sldId id="333" r:id="rId6"/>
    <p:sldId id="334" r:id="rId7"/>
    <p:sldId id="331" r:id="rId8"/>
    <p:sldId id="332" r:id="rId9"/>
    <p:sldId id="335" r:id="rId10"/>
    <p:sldId id="336" r:id="rId11"/>
    <p:sldId id="337" r:id="rId12"/>
    <p:sldId id="339" r:id="rId13"/>
  </p:sldIdLst>
  <p:sldSz cx="9144000" cy="5143500" type="screen16x9"/>
  <p:notesSz cx="7099300" cy="10236200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fontAlgn="base">
      <a:spcBef>
        <a:spcPct val="5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337755" algn="l" defTabSz="779252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2727381" algn="l" defTabSz="779252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117007" algn="l" defTabSz="779252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4">
          <p15:clr>
            <a:srgbClr val="A4A3A4"/>
          </p15:clr>
        </p15:guide>
        <p15:guide id="2" orient="horz" pos="3003">
          <p15:clr>
            <a:srgbClr val="A4A3A4"/>
          </p15:clr>
        </p15:guide>
        <p15:guide id="3" orient="horz" pos="3162" userDrawn="1">
          <p15:clr>
            <a:srgbClr val="A4A3A4"/>
          </p15:clr>
        </p15:guide>
        <p15:guide id="4" orient="horz" pos="2615">
          <p15:clr>
            <a:srgbClr val="A4A3A4"/>
          </p15:clr>
        </p15:guide>
        <p15:guide id="5" orient="horz" pos="2754" userDrawn="1">
          <p15:clr>
            <a:srgbClr val="A4A3A4"/>
          </p15:clr>
        </p15:guide>
        <p15:guide id="6" orient="horz" pos="470">
          <p15:clr>
            <a:srgbClr val="A4A3A4"/>
          </p15:clr>
        </p15:guide>
        <p15:guide id="7" pos="227">
          <p15:clr>
            <a:srgbClr val="A4A3A4"/>
          </p15:clr>
        </p15:guide>
        <p15:guide id="8" pos="2926">
          <p15:clr>
            <a:srgbClr val="A4A3A4"/>
          </p15:clr>
        </p15:guide>
        <p15:guide id="9" pos="2835">
          <p15:clr>
            <a:srgbClr val="A4A3A4"/>
          </p15:clr>
        </p15:guide>
        <p15:guide id="10" pos="55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6"/>
    <a:srgbClr val="2F3B41"/>
    <a:srgbClr val="0C3452"/>
    <a:srgbClr val="303C42"/>
    <a:srgbClr val="95A844"/>
    <a:srgbClr val="C2CCA6"/>
    <a:srgbClr val="C6DFE7"/>
    <a:srgbClr val="D8AA00"/>
    <a:srgbClr val="F6E5BC"/>
    <a:srgbClr val="A21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4" autoAdjust="0"/>
    <p:restoredTop sz="93426" autoAdjust="0"/>
  </p:normalViewPr>
  <p:slideViewPr>
    <p:cSldViewPr showGuides="1">
      <p:cViewPr varScale="1">
        <p:scale>
          <a:sx n="81" d="100"/>
          <a:sy n="81" d="100"/>
        </p:scale>
        <p:origin x="1056" y="52"/>
      </p:cViewPr>
      <p:guideLst>
        <p:guide orient="horz" pos="604"/>
        <p:guide orient="horz" pos="3003"/>
        <p:guide orient="horz" pos="3162"/>
        <p:guide orient="horz" pos="2615"/>
        <p:guide orient="horz" pos="2754"/>
        <p:guide orient="horz" pos="470"/>
        <p:guide pos="227"/>
        <p:guide pos="2926"/>
        <p:guide pos="2835"/>
        <p:guide pos="5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E37F82D7-8F0F-4075-B772-300E12DF032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692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84" y="0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91"/>
            <a:ext cx="3076917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/>
            </a:lvl1pPr>
          </a:lstStyle>
          <a:p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84" y="9723091"/>
            <a:ext cx="3076916" cy="513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255" tIns="47127" rIns="94255" bIns="4712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/>
            </a:lvl1pPr>
          </a:lstStyle>
          <a:p>
            <a:fld id="{6FD2FF9D-3303-423F-A46B-6894B09FEDC0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9626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79252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68878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58503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29842-3687-40D9-9344-DB50E239851E}" type="slidenum">
              <a:rPr lang="de-DE"/>
              <a:pPr/>
              <a:t>1</a:t>
            </a:fld>
            <a:endParaRPr lang="de-DE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8113" y="766763"/>
            <a:ext cx="682625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5468" y="4861546"/>
            <a:ext cx="5208365" cy="460823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255" tIns="47127" rIns="94255" bIns="4712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2FF9D-3303-423F-A46B-6894B09FEDC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65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66346" y="1272779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5138" y="3203973"/>
            <a:ext cx="8413200" cy="812006"/>
          </a:xfrm>
        </p:spPr>
        <p:txBody>
          <a:bodyPr/>
          <a:lstStyle>
            <a:lvl1pPr>
              <a:lnSpc>
                <a:spcPts val="3399"/>
              </a:lnSpc>
              <a:defRPr sz="2400" b="1" i="0">
                <a:latin typeface="+mj-lt"/>
                <a:ea typeface="Heiti SC Medium"/>
                <a:cs typeface="Heiti SC Medium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5138" y="4013597"/>
            <a:ext cx="8413200" cy="617934"/>
          </a:xfrm>
        </p:spPr>
        <p:txBody>
          <a:bodyPr/>
          <a:lstStyle>
            <a:lvl1pPr>
              <a:lnSpc>
                <a:spcPts val="3399"/>
              </a:lnSpc>
              <a:defRPr sz="2000" b="0" i="0">
                <a:solidFill>
                  <a:schemeClr val="tx2"/>
                </a:solidFill>
                <a:latin typeface="+mn-lt"/>
                <a:ea typeface="Heiti SC Medium"/>
                <a:cs typeface="Heiti SC Medium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1917" y="501560"/>
            <a:ext cx="2962058" cy="4860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65400" y="1318022"/>
            <a:ext cx="8413200" cy="344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altLang="zh-CN" noProof="0" dirty="0"/>
              <a:t>Click to edit Master text styles</a:t>
            </a:r>
          </a:p>
          <a:p>
            <a:pPr lvl="1"/>
            <a:r>
              <a:rPr lang="en-US" altLang="zh-CN" noProof="0" dirty="0"/>
              <a:t>Second level</a:t>
            </a:r>
          </a:p>
          <a:p>
            <a:pPr lvl="2"/>
            <a:r>
              <a:rPr lang="en-US" altLang="zh-CN" noProof="0" dirty="0"/>
              <a:t>Third level</a:t>
            </a:r>
          </a:p>
          <a:p>
            <a:pPr lvl="3"/>
            <a:r>
              <a:rPr lang="en-US" altLang="zh-CN" noProof="0" dirty="0"/>
              <a:t>Fourth level</a:t>
            </a:r>
          </a:p>
          <a:p>
            <a:pPr lvl="4"/>
            <a:r>
              <a:rPr lang="en-US" altLang="zh-CN" noProof="0" dirty="0"/>
              <a:t>Fifth level</a:t>
            </a:r>
            <a:endParaRPr lang="en-GB" noProof="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8923" y="4911329"/>
            <a:ext cx="677008" cy="13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7132">
              <a:spcBef>
                <a:spcPct val="0"/>
              </a:spcBef>
              <a:defRPr sz="800">
                <a:solidFill>
                  <a:srgbClr val="FFFFFF"/>
                </a:solidFill>
                <a:latin typeface="+mn-lt"/>
              </a:defRPr>
            </a:lvl1pPr>
          </a:lstStyle>
          <a:p>
            <a:fld id="{04ABC90F-D60A-4D10-BF9C-C7AC7A2BE08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400" y="673894"/>
            <a:ext cx="8413200" cy="51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>
            <a:off x="365400" y="571500"/>
            <a:ext cx="841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>
              <a:latin typeface="+mn-lt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41934" y="195486"/>
            <a:ext cx="1461600" cy="23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5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VW_AG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74688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6002" name="Line 2"/>
          <p:cNvSpPr>
            <a:spLocks noChangeShapeType="1"/>
          </p:cNvSpPr>
          <p:nvPr/>
        </p:nvSpPr>
        <p:spPr bwMode="auto">
          <a:xfrm>
            <a:off x="366346" y="1272779"/>
            <a:ext cx="8413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375138" y="3203973"/>
            <a:ext cx="8413200" cy="812006"/>
          </a:xfrm>
        </p:spPr>
        <p:txBody>
          <a:bodyPr/>
          <a:lstStyle>
            <a:lvl1pPr>
              <a:lnSpc>
                <a:spcPts val="3399"/>
              </a:lnSpc>
              <a:defRPr sz="2400" b="1" i="0">
                <a:solidFill>
                  <a:schemeClr val="bg1"/>
                </a:solidFill>
                <a:latin typeface="+mj-lt"/>
                <a:ea typeface="Heiti SC Medium"/>
                <a:cs typeface="Heiti SC Medium"/>
              </a:defRPr>
            </a:lvl1pPr>
          </a:lstStyle>
          <a:p>
            <a:pPr lvl="0"/>
            <a:r>
              <a:rPr lang="en-US" altLang="zh-CN" noProof="0" dirty="0"/>
              <a:t>Click to edit Master title style</a:t>
            </a:r>
            <a:endParaRPr lang="en-GB" noProof="0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75138" y="4013597"/>
            <a:ext cx="8413200" cy="617934"/>
          </a:xfrm>
        </p:spPr>
        <p:txBody>
          <a:bodyPr/>
          <a:lstStyle>
            <a:lvl1pPr>
              <a:lnSpc>
                <a:spcPts val="3399"/>
              </a:lnSpc>
              <a:defRPr sz="2000" b="0" i="0">
                <a:solidFill>
                  <a:srgbClr val="FFFFFF"/>
                </a:solidFill>
                <a:latin typeface="+mn-lt"/>
                <a:ea typeface="Heiti SC Medium"/>
                <a:cs typeface="Heiti SC Medium"/>
              </a:defRPr>
            </a:lvl1pPr>
          </a:lstStyle>
          <a:p>
            <a:pPr lvl="0"/>
            <a:r>
              <a:rPr lang="en-US" altLang="zh-CN" noProof="0" dirty="0"/>
              <a:t>Click to edit Master subtitle style</a:t>
            </a:r>
            <a:endParaRPr lang="en-GB" noProof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1175" y="501560"/>
            <a:ext cx="2962800" cy="4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8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W_AG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3200" y="1318022"/>
            <a:ext cx="4132800" cy="3442097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45B8A5C-9BF6-4330-88E8-2BE992197499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8853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VW_AG_Titel, Inhal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/>
          <a:p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1951" y="1318022"/>
            <a:ext cx="4129454" cy="3442097"/>
          </a:xfrm>
        </p:spPr>
        <p:txBody>
          <a:bodyPr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33546" y="1318022"/>
            <a:ext cx="4132385" cy="3442097"/>
          </a:xfrm>
        </p:spPr>
        <p:txBody>
          <a:bodyPr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6AED6461-42CE-4389-9D81-D2549EEF197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2969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VW_AG_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1951" y="673894"/>
            <a:ext cx="8413200" cy="513160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</a:lstStyle>
          <a:p>
            <a:r>
              <a:rPr lang="en-US" altLang="zh-CN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61950" y="1318022"/>
            <a:ext cx="4130919" cy="3442097"/>
          </a:xfrm>
        </p:spPr>
        <p:txBody>
          <a:bodyPr/>
          <a:lstStyle>
            <a:lvl1pPr>
              <a:defRPr>
                <a:latin typeface="VWAG TheSans" panose="020B0502050302020203" pitchFamily="34" charset="0"/>
              </a:defRPr>
            </a:lvl1pPr>
            <a:lvl2pPr>
              <a:defRPr>
                <a:latin typeface="VWAG TheSans" panose="020B0502050302020203" pitchFamily="34" charset="0"/>
              </a:defRPr>
            </a:lvl2pPr>
            <a:lvl3pPr>
              <a:defRPr>
                <a:latin typeface="VWAG TheSans" panose="020B0502050302020203" pitchFamily="34" charset="0"/>
              </a:defRPr>
            </a:lvl3pPr>
            <a:lvl4pPr>
              <a:defRPr>
                <a:latin typeface="VWAG TheSans" panose="020B0502050302020203" pitchFamily="34" charset="0"/>
              </a:defRPr>
            </a:lvl4pPr>
            <a:lvl5pPr>
              <a:defRPr>
                <a:latin typeface="VWAG TheSans" panose="020B0502050302020203" pitchFamily="34" charset="0"/>
              </a:defRPr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4754" y="1318022"/>
            <a:ext cx="4141177" cy="3442097"/>
          </a:xfrm>
        </p:spPr>
        <p:txBody>
          <a:bodyPr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8088923" y="4911329"/>
            <a:ext cx="677008" cy="134540"/>
          </a:xfrm>
        </p:spPr>
        <p:txBody>
          <a:bodyPr/>
          <a:lstStyle>
            <a:lvl1pPr>
              <a:defRPr/>
            </a:lvl1pPr>
          </a:lstStyle>
          <a:p>
            <a:fld id="{8B41C906-1C38-45D7-9E0E-624819D4FB8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296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W_AG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CF5D4C-9F6E-4E1F-A3C5-05B84EDEF6B8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605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400" y="1318022"/>
            <a:ext cx="8413200" cy="344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GB" noProof="0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88923" y="4911329"/>
            <a:ext cx="677008" cy="13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7132">
              <a:spcBef>
                <a:spcPct val="0"/>
              </a:spcBef>
              <a:defRPr sz="800">
                <a:latin typeface="+mn-lt"/>
              </a:defRPr>
            </a:lvl1pPr>
          </a:lstStyle>
          <a:p>
            <a:fld id="{04ABC90F-D60A-4D10-BF9C-C7AC7A2BE08A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400" y="673894"/>
            <a:ext cx="8413200" cy="51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to edit Master title style</a:t>
            </a:r>
            <a:endParaRPr lang="en-GB" noProof="0" dirty="0"/>
          </a:p>
        </p:txBody>
      </p:sp>
      <p:sp>
        <p:nvSpPr>
          <p:cNvPr id="254982" name="Line 6"/>
          <p:cNvSpPr>
            <a:spLocks noChangeShapeType="1"/>
          </p:cNvSpPr>
          <p:nvPr/>
        </p:nvSpPr>
        <p:spPr bwMode="auto">
          <a:xfrm>
            <a:off x="365400" y="571500"/>
            <a:ext cx="84132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en-GB" noProof="0" dirty="0">
              <a:latin typeface="+mn-lt"/>
            </a:endParaRPr>
          </a:p>
        </p:txBody>
      </p:sp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-10709" y="5380800"/>
            <a:ext cx="413416" cy="191615"/>
          </a:xfrm>
          <a:prstGeom prst="rect">
            <a:avLst/>
          </a:prstGeom>
          <a:solidFill>
            <a:srgbClr val="2F3B4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>
              <a:solidFill>
                <a:schemeClr val="bg2"/>
              </a:solidFill>
            </a:endParaRPr>
          </a:p>
        </p:txBody>
      </p:sp>
      <p:sp>
        <p:nvSpPr>
          <p:cNvPr id="34" name="Rectangle 33"/>
          <p:cNvSpPr>
            <a:spLocks noChangeAspect="1"/>
          </p:cNvSpPr>
          <p:nvPr userDrawn="1"/>
        </p:nvSpPr>
        <p:spPr>
          <a:xfrm>
            <a:off x="1763688" y="5380800"/>
            <a:ext cx="413416" cy="1916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>
            <a:spLocks noChangeAspect="1"/>
          </p:cNvSpPr>
          <p:nvPr userDrawn="1"/>
        </p:nvSpPr>
        <p:spPr>
          <a:xfrm>
            <a:off x="2292617" y="5380800"/>
            <a:ext cx="413416" cy="19161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/>
          </a:p>
        </p:txBody>
      </p:sp>
      <p:sp>
        <p:nvSpPr>
          <p:cNvPr id="36" name="Rectangle 35"/>
          <p:cNvSpPr>
            <a:spLocks noChangeAspect="1"/>
          </p:cNvSpPr>
          <p:nvPr userDrawn="1"/>
        </p:nvSpPr>
        <p:spPr>
          <a:xfrm>
            <a:off x="2823065" y="5380800"/>
            <a:ext cx="413416" cy="19161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/>
          </a:p>
        </p:txBody>
      </p:sp>
      <p:sp>
        <p:nvSpPr>
          <p:cNvPr id="37" name="Rectangle 36"/>
          <p:cNvSpPr>
            <a:spLocks noChangeAspect="1"/>
          </p:cNvSpPr>
          <p:nvPr userDrawn="1"/>
        </p:nvSpPr>
        <p:spPr>
          <a:xfrm>
            <a:off x="519740" y="5380800"/>
            <a:ext cx="413416" cy="191615"/>
          </a:xfrm>
          <a:prstGeom prst="rect">
            <a:avLst/>
          </a:prstGeom>
          <a:solidFill>
            <a:srgbClr val="0C34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>
              <a:solidFill>
                <a:schemeClr val="tx2"/>
              </a:solidFill>
            </a:endParaRPr>
          </a:p>
        </p:txBody>
      </p:sp>
      <p:sp>
        <p:nvSpPr>
          <p:cNvPr id="38" name="TextBox 25"/>
          <p:cNvSpPr txBox="1">
            <a:spLocks noChangeArrowheads="1"/>
          </p:cNvSpPr>
          <p:nvPr userDrawn="1"/>
        </p:nvSpPr>
        <p:spPr bwMode="auto">
          <a:xfrm>
            <a:off x="1744557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</a:t>
            </a:r>
            <a:r>
              <a:rPr lang="zh-CN" altLang="en-US" sz="600" b="0" i="0" dirty="0">
                <a:latin typeface="+mn-lt"/>
              </a:rPr>
              <a:t>0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</a:t>
            </a:r>
            <a:r>
              <a:rPr lang="en-US" altLang="zh-CN" sz="600" b="0" i="0" dirty="0">
                <a:latin typeface="+mn-lt"/>
              </a:rPr>
              <a:t>99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</a:t>
            </a:r>
            <a:r>
              <a:rPr lang="zh-CN" altLang="en-US" sz="600" b="0" i="0" dirty="0">
                <a:latin typeface="+mn-lt"/>
              </a:rPr>
              <a:t>1</a:t>
            </a:r>
            <a:r>
              <a:rPr lang="en-US" altLang="zh-CN" sz="600" b="0" i="0" dirty="0">
                <a:latin typeface="+mn-lt"/>
              </a:rPr>
              <a:t>32</a:t>
            </a:r>
            <a:endParaRPr lang="en-US" altLang="en-US" sz="600" b="0" i="0" dirty="0">
              <a:latin typeface="+mn-lt"/>
            </a:endParaRPr>
          </a:p>
        </p:txBody>
      </p:sp>
      <p:sp>
        <p:nvSpPr>
          <p:cNvPr id="39" name="TextBox 26"/>
          <p:cNvSpPr txBox="1">
            <a:spLocks noChangeArrowheads="1"/>
          </p:cNvSpPr>
          <p:nvPr userDrawn="1"/>
        </p:nvSpPr>
        <p:spPr bwMode="auto">
          <a:xfrm>
            <a:off x="2264366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</a:t>
            </a:r>
            <a:r>
              <a:rPr lang="en-US" altLang="zh-CN" sz="600" b="0" i="0" dirty="0">
                <a:latin typeface="+mn-lt"/>
              </a:rPr>
              <a:t>128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</a:t>
            </a:r>
            <a:r>
              <a:rPr lang="en-US" altLang="zh-CN" sz="600" b="0" i="0" dirty="0">
                <a:latin typeface="+mn-lt"/>
              </a:rPr>
              <a:t>176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</a:t>
            </a:r>
            <a:r>
              <a:rPr lang="en-US" altLang="zh-CN" sz="600" b="0" i="0" dirty="0">
                <a:latin typeface="+mn-lt"/>
              </a:rPr>
              <a:t>2</a:t>
            </a:r>
            <a:r>
              <a:rPr lang="zh-CN" altLang="en-US" sz="600" b="0" i="0" dirty="0">
                <a:latin typeface="+mn-lt"/>
              </a:rPr>
              <a:t>0</a:t>
            </a:r>
            <a:r>
              <a:rPr lang="en-US" altLang="zh-CN" sz="600" b="0" i="0" dirty="0">
                <a:latin typeface="+mn-lt"/>
              </a:rPr>
              <a:t>0</a:t>
            </a:r>
            <a:endParaRPr lang="en-US" altLang="en-US" sz="600" b="0" i="0" dirty="0">
              <a:latin typeface="+mn-lt"/>
            </a:endParaRPr>
          </a:p>
        </p:txBody>
      </p:sp>
      <p:sp>
        <p:nvSpPr>
          <p:cNvPr id="40" name="TextBox 27"/>
          <p:cNvSpPr txBox="1">
            <a:spLocks noChangeArrowheads="1"/>
          </p:cNvSpPr>
          <p:nvPr userDrawn="1"/>
        </p:nvSpPr>
        <p:spPr bwMode="auto">
          <a:xfrm>
            <a:off x="2796335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1</a:t>
            </a:r>
            <a:r>
              <a:rPr lang="en-US" altLang="zh-CN" sz="600" b="0" i="0" dirty="0">
                <a:latin typeface="+mn-lt"/>
              </a:rPr>
              <a:t>49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1</a:t>
            </a:r>
            <a:r>
              <a:rPr lang="en-US" altLang="zh-CN" sz="600" b="0" i="0" dirty="0">
                <a:latin typeface="+mn-lt"/>
              </a:rPr>
              <a:t>68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</a:t>
            </a:r>
            <a:r>
              <a:rPr lang="en-US" altLang="zh-CN" sz="600" b="0" i="0" dirty="0">
                <a:latin typeface="+mn-lt"/>
              </a:rPr>
              <a:t>68</a:t>
            </a:r>
            <a:endParaRPr lang="en-US" altLang="en-US" sz="600" b="0" i="0" dirty="0">
              <a:latin typeface="+mn-lt"/>
            </a:endParaRPr>
          </a:p>
        </p:txBody>
      </p:sp>
      <p:sp>
        <p:nvSpPr>
          <p:cNvPr id="41" name="TextBox 31"/>
          <p:cNvSpPr txBox="1">
            <a:spLocks noChangeArrowheads="1"/>
          </p:cNvSpPr>
          <p:nvPr userDrawn="1"/>
        </p:nvSpPr>
        <p:spPr bwMode="auto">
          <a:xfrm>
            <a:off x="-84559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</a:t>
            </a:r>
            <a:r>
              <a:rPr lang="zh-CN" altLang="en-US" sz="600" b="0" i="0" dirty="0">
                <a:latin typeface="+mn-lt"/>
              </a:rPr>
              <a:t>7</a:t>
            </a:r>
            <a:r>
              <a:rPr lang="en-US" altLang="zh-CN" sz="600" b="0" i="0" dirty="0">
                <a:latin typeface="+mn-lt"/>
              </a:rPr>
              <a:t>6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</a:t>
            </a:r>
            <a:r>
              <a:rPr lang="zh-CN" altLang="en-US" sz="600" b="0" i="0" dirty="0">
                <a:latin typeface="+mn-lt"/>
              </a:rPr>
              <a:t>8</a:t>
            </a:r>
            <a:r>
              <a:rPr lang="en-US" altLang="zh-CN" sz="600" b="0" i="0" dirty="0">
                <a:latin typeface="+mn-lt"/>
              </a:rPr>
              <a:t>3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</a:t>
            </a:r>
            <a:r>
              <a:rPr lang="zh-CN" altLang="en-US" sz="600" b="0" i="0" dirty="0">
                <a:latin typeface="+mn-lt"/>
              </a:rPr>
              <a:t>8</a:t>
            </a:r>
            <a:r>
              <a:rPr lang="en-US" altLang="zh-CN" sz="600" b="0" i="0" dirty="0">
                <a:latin typeface="+mn-lt"/>
              </a:rPr>
              <a:t>5</a:t>
            </a:r>
            <a:endParaRPr lang="en-US" altLang="en-US" sz="600" b="0" i="0" dirty="0">
              <a:latin typeface="+mn-lt"/>
            </a:endParaRPr>
          </a:p>
        </p:txBody>
      </p:sp>
      <p:sp>
        <p:nvSpPr>
          <p:cNvPr id="42" name="TextBox 47"/>
          <p:cNvSpPr txBox="1">
            <a:spLocks noChangeArrowheads="1"/>
          </p:cNvSpPr>
          <p:nvPr userDrawn="1"/>
        </p:nvSpPr>
        <p:spPr bwMode="auto">
          <a:xfrm>
            <a:off x="482357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</a:t>
            </a:r>
            <a:r>
              <a:rPr lang="zh-CN" altLang="en-US" sz="600" b="0" i="0" dirty="0">
                <a:latin typeface="+mn-lt"/>
              </a:rPr>
              <a:t>0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</a:t>
            </a:r>
            <a:r>
              <a:rPr lang="zh-CN" altLang="en-US" sz="600" b="0" i="0" dirty="0">
                <a:latin typeface="+mn-lt"/>
              </a:rPr>
              <a:t>7</a:t>
            </a:r>
            <a:r>
              <a:rPr lang="en-US" altLang="zh-CN" sz="600" b="0" i="0" dirty="0">
                <a:latin typeface="+mn-lt"/>
              </a:rPr>
              <a:t>0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</a:t>
            </a:r>
            <a:r>
              <a:rPr lang="zh-CN" altLang="en-US" sz="600" b="0" i="0" dirty="0">
                <a:latin typeface="+mn-lt"/>
              </a:rPr>
              <a:t>1</a:t>
            </a:r>
            <a:r>
              <a:rPr lang="en-US" altLang="zh-CN" sz="600" b="0" i="0" dirty="0">
                <a:latin typeface="+mn-lt"/>
              </a:rPr>
              <a:t>02</a:t>
            </a:r>
            <a:endParaRPr lang="en-US" altLang="en-US" sz="600" b="0" i="0" dirty="0">
              <a:latin typeface="+mn-lt"/>
            </a:endParaRPr>
          </a:p>
        </p:txBody>
      </p:sp>
      <p:sp>
        <p:nvSpPr>
          <p:cNvPr id="43" name="Rectangle 42"/>
          <p:cNvSpPr>
            <a:spLocks noChangeAspect="1"/>
          </p:cNvSpPr>
          <p:nvPr userDrawn="1"/>
        </p:nvSpPr>
        <p:spPr>
          <a:xfrm>
            <a:off x="3363683" y="5380800"/>
            <a:ext cx="413416" cy="19161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>
            <a:spLocks noChangeAspect="1"/>
          </p:cNvSpPr>
          <p:nvPr userDrawn="1"/>
        </p:nvSpPr>
        <p:spPr>
          <a:xfrm>
            <a:off x="3892611" y="5380800"/>
            <a:ext cx="413416" cy="19161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/>
          </a:p>
        </p:txBody>
      </p:sp>
      <p:sp>
        <p:nvSpPr>
          <p:cNvPr id="45" name="TextBox 25"/>
          <p:cNvSpPr txBox="1">
            <a:spLocks noChangeArrowheads="1"/>
          </p:cNvSpPr>
          <p:nvPr userDrawn="1"/>
        </p:nvSpPr>
        <p:spPr bwMode="auto">
          <a:xfrm>
            <a:off x="3344551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1</a:t>
            </a:r>
            <a:r>
              <a:rPr lang="en-US" altLang="zh-CN" sz="600" b="0" i="0" dirty="0">
                <a:latin typeface="+mn-lt"/>
              </a:rPr>
              <a:t>94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2</a:t>
            </a:r>
            <a:r>
              <a:rPr lang="zh-CN" altLang="zh-CN" sz="600" b="0" i="0" dirty="0">
                <a:latin typeface="+mn-lt"/>
              </a:rPr>
              <a:t>0</a:t>
            </a:r>
            <a:r>
              <a:rPr lang="en-US" altLang="zh-CN" sz="600" b="0" i="0" dirty="0">
                <a:latin typeface="+mn-lt"/>
              </a:rPr>
              <a:t>4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1</a:t>
            </a:r>
            <a:r>
              <a:rPr lang="en-US" altLang="zh-CN" sz="600" b="0" i="0" dirty="0">
                <a:latin typeface="+mn-lt"/>
              </a:rPr>
              <a:t>66</a:t>
            </a:r>
            <a:endParaRPr lang="en-US" altLang="en-US" sz="600" b="0" i="0" dirty="0">
              <a:latin typeface="+mn-lt"/>
            </a:endParaRPr>
          </a:p>
        </p:txBody>
      </p:sp>
      <p:sp>
        <p:nvSpPr>
          <p:cNvPr id="46" name="TextBox 26"/>
          <p:cNvSpPr txBox="1">
            <a:spLocks noChangeArrowheads="1"/>
          </p:cNvSpPr>
          <p:nvPr userDrawn="1"/>
        </p:nvSpPr>
        <p:spPr bwMode="auto">
          <a:xfrm>
            <a:off x="3875881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</a:t>
            </a:r>
            <a:r>
              <a:rPr lang="en-US" altLang="zh-CN" sz="600" b="0" i="0" dirty="0">
                <a:latin typeface="+mn-lt"/>
              </a:rPr>
              <a:t>0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</a:t>
            </a:r>
            <a:r>
              <a:rPr lang="en-US" altLang="zh-CN" sz="600" b="0" i="0" dirty="0">
                <a:latin typeface="+mn-lt"/>
              </a:rPr>
              <a:t>168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</a:t>
            </a:r>
            <a:r>
              <a:rPr lang="en-US" altLang="zh-CN" sz="600" b="0" i="0" dirty="0">
                <a:latin typeface="+mn-lt"/>
              </a:rPr>
              <a:t>255</a:t>
            </a:r>
            <a:endParaRPr lang="en-US" altLang="en-US" sz="600" b="0" i="0" dirty="0">
              <a:latin typeface="+mn-lt"/>
            </a:endParaRPr>
          </a:p>
        </p:txBody>
      </p:sp>
      <p:sp>
        <p:nvSpPr>
          <p:cNvPr id="66" name="Rectangle 65"/>
          <p:cNvSpPr>
            <a:spLocks noChangeAspect="1"/>
          </p:cNvSpPr>
          <p:nvPr userDrawn="1"/>
        </p:nvSpPr>
        <p:spPr>
          <a:xfrm>
            <a:off x="1043608" y="5380800"/>
            <a:ext cx="413416" cy="1916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>
              <a:solidFill>
                <a:schemeClr val="tx2"/>
              </a:solidFill>
            </a:endParaRPr>
          </a:p>
        </p:txBody>
      </p:sp>
      <p:sp>
        <p:nvSpPr>
          <p:cNvPr id="67" name="TextBox 47"/>
          <p:cNvSpPr txBox="1">
            <a:spLocks noChangeArrowheads="1"/>
          </p:cNvSpPr>
          <p:nvPr userDrawn="1"/>
        </p:nvSpPr>
        <p:spPr bwMode="auto">
          <a:xfrm>
            <a:off x="1006225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255</a:t>
            </a: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255</a:t>
            </a: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255</a:t>
            </a:r>
          </a:p>
        </p:txBody>
      </p:sp>
      <p:sp>
        <p:nvSpPr>
          <p:cNvPr id="68" name="Rectangle 67"/>
          <p:cNvSpPr>
            <a:spLocks noChangeAspect="1"/>
          </p:cNvSpPr>
          <p:nvPr userDrawn="1"/>
        </p:nvSpPr>
        <p:spPr>
          <a:xfrm>
            <a:off x="4427984" y="5380800"/>
            <a:ext cx="413416" cy="19161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675" tIns="121835" rIns="243675" bIns="121835" anchor="ctr"/>
          <a:lstStyle/>
          <a:p>
            <a:pPr algn="ctr" fontAlgn="auto"/>
            <a:endParaRPr lang="en-US" sz="12800" noProof="1"/>
          </a:p>
        </p:txBody>
      </p:sp>
      <p:sp>
        <p:nvSpPr>
          <p:cNvPr id="69" name="TextBox 26"/>
          <p:cNvSpPr txBox="1">
            <a:spLocks noChangeArrowheads="1"/>
          </p:cNvSpPr>
          <p:nvPr userDrawn="1"/>
        </p:nvSpPr>
        <p:spPr bwMode="auto">
          <a:xfrm>
            <a:off x="4399733" y="5633266"/>
            <a:ext cx="696119" cy="35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R: </a:t>
            </a:r>
            <a:r>
              <a:rPr lang="zh-CN" altLang="zh-CN" sz="600" b="0" i="0" dirty="0">
                <a:latin typeface="+mn-lt"/>
              </a:rPr>
              <a:t>4</a:t>
            </a:r>
            <a:r>
              <a:rPr lang="en-US" altLang="zh-CN" sz="600" b="0" i="0" dirty="0">
                <a:latin typeface="+mn-lt"/>
              </a:rPr>
              <a:t>7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G: </a:t>
            </a:r>
            <a:r>
              <a:rPr lang="en-US" altLang="zh-CN" sz="600" b="0" i="0" dirty="0">
                <a:latin typeface="+mn-lt"/>
              </a:rPr>
              <a:t>249</a:t>
            </a:r>
            <a:endParaRPr lang="en-US" altLang="en-US" sz="600" b="0" i="0" dirty="0">
              <a:latin typeface="+mn-lt"/>
            </a:endParaRPr>
          </a:p>
          <a:p>
            <a:pPr>
              <a:lnSpc>
                <a:spcPct val="60000"/>
              </a:lnSpc>
            </a:pPr>
            <a:r>
              <a:rPr lang="en-US" altLang="en-US" sz="600" b="0" i="0" dirty="0">
                <a:latin typeface="+mn-lt"/>
              </a:rPr>
              <a:t>B: </a:t>
            </a:r>
            <a:r>
              <a:rPr lang="en-US" altLang="zh-CN" sz="600" b="0" i="0" dirty="0">
                <a:latin typeface="+mn-lt"/>
              </a:rPr>
              <a:t>67</a:t>
            </a:r>
            <a:endParaRPr lang="en-US" altLang="en-US" sz="600" b="0" i="0" dirty="0">
              <a:latin typeface="+mn-lt"/>
            </a:endParaRP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840466" y="195486"/>
            <a:ext cx="1463068" cy="2400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2" r:id="rId2"/>
    <p:sldLayoutId id="2147483670" r:id="rId3"/>
    <p:sldLayoutId id="2147483666" r:id="rId4"/>
    <p:sldLayoutId id="2147483667" r:id="rId5"/>
    <p:sldLayoutId id="2147483668" r:id="rId6"/>
    <p:sldLayoutId id="2147483669" r:id="rId7"/>
    <p:sldLayoutId id="2147483652" r:id="rId8"/>
  </p:sldLayoutIdLst>
  <p:hf hdr="0"/>
  <p:txStyles>
    <p:titleStyle>
      <a:lvl1pPr algn="l" defTabSz="817132" rtl="0" eaLnBrk="1" fontAlgn="base" hangingPunct="1">
        <a:spcBef>
          <a:spcPct val="0"/>
        </a:spcBef>
        <a:spcAft>
          <a:spcPct val="0"/>
        </a:spcAft>
        <a:defRPr sz="2000" b="1" i="0" kern="1200" baseline="0">
          <a:solidFill>
            <a:schemeClr val="tx2"/>
          </a:solidFill>
          <a:latin typeface="+mj-lt"/>
          <a:ea typeface="Heiti SC Medium"/>
          <a:cs typeface="Heiti SC Medium"/>
        </a:defRPr>
      </a:lvl1pPr>
      <a:lvl2pPr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2pPr>
      <a:lvl3pPr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3pPr>
      <a:lvl4pPr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4pPr>
      <a:lvl5pPr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5pPr>
      <a:lvl6pPr marL="389626"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6pPr>
      <a:lvl7pPr marL="779252"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7pPr>
      <a:lvl8pPr marL="1168878"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8pPr>
      <a:lvl9pPr marL="1558503" algn="l" defTabSz="817132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2"/>
          </a:solidFill>
          <a:latin typeface="Arial" charset="0"/>
        </a:defRPr>
      </a:lvl9pPr>
    </p:titleStyle>
    <p:bodyStyle>
      <a:lvl1pPr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1pPr>
      <a:lvl2pPr marL="162344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2pPr>
      <a:lvl3pPr marL="324688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3pPr>
      <a:lvl4pPr marL="487032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4pPr>
      <a:lvl5pPr marL="649376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 sz="1600" b="0" i="0" kern="1200" baseline="0">
          <a:solidFill>
            <a:schemeClr val="tx1"/>
          </a:solidFill>
          <a:latin typeface="+mn-lt"/>
          <a:ea typeface="Heiti SC Light"/>
          <a:cs typeface="Heiti SC Light"/>
        </a:defRPr>
      </a:lvl5pPr>
      <a:lvl6pPr marL="1039002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6pPr>
      <a:lvl7pPr marL="1428628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7pPr>
      <a:lvl8pPr marL="1818254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8pPr>
      <a:lvl9pPr marL="2207880" indent="-160992" algn="l" defTabSz="817132" rtl="0" eaLnBrk="1" fontAlgn="base" hangingPunct="1">
        <a:lnSpc>
          <a:spcPct val="110000"/>
        </a:lnSpc>
        <a:spcBef>
          <a:spcPct val="0"/>
        </a:spcBef>
        <a:spcAft>
          <a:spcPct val="2500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%E6%B5%8B%E8%AF%95%E7%94%A8%E4%BE%8B&amp;spm=1001.2101.3001.702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hromedriver.storage.googleapis.com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ozilla/geckodriver/releas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-3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08" y="1316831"/>
            <a:ext cx="8394192" cy="1719072"/>
          </a:xfrm>
          <a:prstGeom prst="rect">
            <a:avLst/>
          </a:prstGeom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4435EF1B-14D9-42F3-9D7C-63549CE3761F}"/>
              </a:ext>
            </a:extLst>
          </p:cNvPr>
          <p:cNvSpPr txBox="1">
            <a:spLocks noGrp="1"/>
          </p:cNvSpPr>
          <p:nvPr>
            <p:ph type="ctrTitle" sz="quarter"/>
          </p:nvPr>
        </p:nvSpPr>
        <p:spPr>
          <a:xfrm>
            <a:off x="374650" y="1491630"/>
            <a:ext cx="8661846" cy="351927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ts val="1199"/>
              </a:lnSpc>
            </a:pPr>
            <a:r>
              <a:rPr lang="de-DE" sz="32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  <a:t>       
                  </a:t>
            </a:r>
            <a:br>
              <a:rPr lang="de-DE" sz="32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r>
              <a:rPr lang="de-DE" sz="32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  <a:t>                     Web</a:t>
            </a:r>
            <a:r>
              <a:rPr lang="zh-CN" altLang="en-US" sz="32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  <a:t>自动化测试</a:t>
            </a:r>
            <a:r>
              <a:rPr lang="de-DE" sz="32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  <a:t>Selenium</a:t>
            </a:r>
            <a:br>
              <a:rPr lang="de-DE" sz="3200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r>
              <a:rPr lang="de-DE" sz="3200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  <a:t>                  </a:t>
            </a:r>
            <a:br>
              <a:rPr lang="en-US" altLang="zh-CN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z="2000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br>
              <a:rPr lang="en-US" altLang="zh-CN" sz="2000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</a:rPr>
            </a:br>
            <a: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  <a:t>                                                                                                   </a:t>
            </a:r>
            <a:b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b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b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b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b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b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b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</a:br>
            <a:r>
              <a:rPr lang="de-DE" sz="2000" b="1" strike="noStrike" spc="-1" dirty="0">
                <a:solidFill>
                  <a:srgbClr val="004666"/>
                </a:solidFill>
                <a:uFill>
                  <a:solidFill>
                    <a:srgbClr val="FFFFFF"/>
                  </a:solidFill>
                </a:uFill>
                <a:latin typeface="VWAG TheSans"/>
                <a:ea typeface="Heiti SC Medium"/>
              </a:rPr>
              <a:t>                                                                                                              </a:t>
            </a:r>
            <a:endParaRPr lang="de-DE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7777AEC-1685-D55E-E702-1F2B6CD4E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82406"/>
              </p:ext>
            </p:extLst>
          </p:nvPr>
        </p:nvGraphicFramePr>
        <p:xfrm>
          <a:off x="35496" y="-20537"/>
          <a:ext cx="8928992" cy="5290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1">
                  <a:extLst>
                    <a:ext uri="{9D8B030D-6E8A-4147-A177-3AD203B41FA5}">
                      <a16:colId xmlns:a16="http://schemas.microsoft.com/office/drawing/2014/main" val="3302841848"/>
                    </a:ext>
                  </a:extLst>
                </a:gridCol>
                <a:gridCol w="7653421">
                  <a:extLst>
                    <a:ext uri="{9D8B030D-6E8A-4147-A177-3AD203B41FA5}">
                      <a16:colId xmlns:a16="http://schemas.microsoft.com/office/drawing/2014/main" val="2350992084"/>
                    </a:ext>
                  </a:extLst>
                </a:gridCol>
              </a:tblGrid>
              <a:tr h="328147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其他常用操作</a:t>
                      </a:r>
                      <a:endParaRPr lang="en-AU" altLang="zh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888946"/>
                  </a:ext>
                </a:extLst>
              </a:tr>
              <a:tr h="328147"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截图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driver.get_screenshot_as_file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(“C:/Users/huizhang/Desktop/name.png”)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78759"/>
                  </a:ext>
                </a:extLst>
              </a:tr>
              <a:tr h="975681"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下拉选择框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 = </a:t>
                      </a:r>
                      <a:r>
                        <a:rPr lang="en-AU" dirty="0" err="1"/>
                        <a:t>driver.find_element_by_id</a:t>
                      </a:r>
                      <a:r>
                        <a:rPr lang="en-AU" dirty="0"/>
                        <a:t>(“</a:t>
                      </a:r>
                      <a:r>
                        <a:rPr lang="en-AU" dirty="0" err="1"/>
                        <a:t>j_roomCountList</a:t>
                      </a:r>
                      <a:r>
                        <a:rPr lang="en-AU" dirty="0"/>
                        <a:t>”) # </a:t>
                      </a:r>
                      <a:r>
                        <a:rPr lang="zh-CN" altLang="en-US" dirty="0"/>
                        <a:t>找到</a:t>
                      </a:r>
                      <a:r>
                        <a:rPr lang="en-AU" dirty="0"/>
                        <a:t>select</a:t>
                      </a:r>
                      <a:r>
                        <a:rPr lang="zh-CN" altLang="en-US" dirty="0"/>
                        <a:t>控件，将其赋值给</a:t>
                      </a:r>
                      <a:r>
                        <a:rPr lang="en-AU" altLang="zh-CN" dirty="0"/>
                        <a:t>s</a:t>
                      </a:r>
                      <a:endParaRPr lang="en-AU" dirty="0"/>
                    </a:p>
                    <a:p>
                      <a:r>
                        <a:rPr lang="en-AU" dirty="0"/>
                        <a:t>Select(s).</a:t>
                      </a:r>
                      <a:r>
                        <a:rPr lang="en-AU" dirty="0" err="1"/>
                        <a:t>select_by_visible_text</a:t>
                      </a:r>
                      <a:r>
                        <a:rPr lang="en-AU" dirty="0"/>
                        <a:t>("2</a:t>
                      </a:r>
                      <a:r>
                        <a:rPr lang="zh-CN" altLang="en-US" dirty="0"/>
                        <a:t>间</a:t>
                      </a:r>
                      <a:r>
                        <a:rPr lang="en-US" altLang="zh-CN" dirty="0"/>
                        <a:t>")  # </a:t>
                      </a:r>
                      <a:r>
                        <a:rPr lang="zh-CN" altLang="en-US" dirty="0"/>
                        <a:t>定位到可见的文本信息</a:t>
                      </a:r>
                      <a:r>
                        <a:rPr lang="en-US" altLang="zh-CN" dirty="0"/>
                        <a:t>【2</a:t>
                      </a:r>
                      <a:r>
                        <a:rPr lang="zh-CN" altLang="en-US" dirty="0"/>
                        <a:t>间</a:t>
                      </a:r>
                      <a:r>
                        <a:rPr lang="en-US" altLang="zh-CN" dirty="0"/>
                        <a:t>】</a:t>
                      </a:r>
                      <a:r>
                        <a:rPr lang="en-AU" dirty="0"/>
                        <a:t>Select(s).</a:t>
                      </a:r>
                      <a:r>
                        <a:rPr lang="en-AU" dirty="0" err="1"/>
                        <a:t>select_by_index</a:t>
                      </a:r>
                      <a:r>
                        <a:rPr lang="en-AU" dirty="0"/>
                        <a:t>(3)  # </a:t>
                      </a:r>
                      <a:r>
                        <a:rPr lang="zh-CN" altLang="en-US" dirty="0"/>
                        <a:t>用</a:t>
                      </a:r>
                      <a:r>
                        <a:rPr lang="en-AU" dirty="0"/>
                        <a:t>index</a:t>
                      </a:r>
                      <a:r>
                        <a:rPr lang="zh-CN" altLang="en-US" dirty="0"/>
                        <a:t>定位</a:t>
                      </a:r>
                      <a:endParaRPr lang="en-AU" altLang="zh-CN" dirty="0"/>
                    </a:p>
                    <a:p>
                      <a:r>
                        <a:rPr lang="en-AU" dirty="0"/>
                        <a:t>Select(s).</a:t>
                      </a:r>
                      <a:r>
                        <a:rPr lang="en-AU" dirty="0" err="1"/>
                        <a:t>select_by_value</a:t>
                      </a:r>
                      <a:r>
                        <a:rPr lang="en-AU" dirty="0"/>
                        <a:t>(6)  # </a:t>
                      </a:r>
                      <a:r>
                        <a:rPr lang="zh-CN" altLang="en-US" dirty="0"/>
                        <a:t>用</a:t>
                      </a:r>
                      <a:r>
                        <a:rPr lang="en-AU" dirty="0"/>
                        <a:t>value</a:t>
                      </a:r>
                      <a:r>
                        <a:rPr lang="zh-CN" altLang="en-US" dirty="0"/>
                        <a:t>的值定位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438146"/>
                  </a:ext>
                </a:extLst>
              </a:tr>
              <a:tr h="753935"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时间控件输入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driver.find_element_by_id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HD_CheckIn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ele.clear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ele.send_keys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(‘2021-05-16’)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60543"/>
                  </a:ext>
                </a:extLst>
              </a:tr>
              <a:tr h="753935"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时间控件属性</a:t>
                      </a:r>
                      <a:r>
                        <a:rPr lang="en-AU" altLang="zh-CN" i="1" dirty="0" err="1"/>
                        <a:t>readonly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“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document.getElementById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noticeEndTime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’)”</a:t>
                      </a:r>
                    </a:p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d.execute_script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d.find_element_by_name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noticeEndTime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send_keys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(“2019-06-21 10:52:52”)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316379"/>
                  </a:ext>
                </a:extLst>
              </a:tr>
              <a:tr h="532190">
                <a:tc>
                  <a:txBody>
                    <a:bodyPr/>
                    <a:lstStyle/>
                    <a:p>
                      <a:r>
                        <a:rPr lang="zh-CN" altLang="en-US" dirty="0"/>
                        <a:t>滚动到页面底部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driver.execute_script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(var q=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document.documentElement.scrollTop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=10000)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18139"/>
                  </a:ext>
                </a:extLst>
              </a:tr>
              <a:tr h="532190">
                <a:tc>
                  <a:txBody>
                    <a:bodyPr/>
                    <a:lstStyle/>
                    <a:p>
                      <a:r>
                        <a:rPr lang="zh-CN" altLang="en-US" dirty="0"/>
                        <a:t>滚动到页面顶部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driver.execute_script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(“var q=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document.documentElement.scrollTop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=0”) 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16272"/>
                  </a:ext>
                </a:extLst>
              </a:tr>
              <a:tr h="532190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滚动到窗体高度的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driver.execute_script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window.scrollTo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 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document.body.scrollHeight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*0.5)”) 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150874"/>
                  </a:ext>
                </a:extLst>
              </a:tr>
              <a:tr h="427623">
                <a:tc>
                  <a:txBody>
                    <a:bodyPr/>
                    <a:lstStyle/>
                    <a:p>
                      <a:r>
                        <a:rPr lang="zh-CN" altLang="en-US" dirty="0"/>
                        <a:t>上传文件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driver.find_element_by_xpath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send_keys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r"c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:/test.png")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2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74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7535170-76B4-27D0-4235-3B53DEEEA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47877"/>
              </p:ext>
            </p:extLst>
          </p:nvPr>
        </p:nvGraphicFramePr>
        <p:xfrm>
          <a:off x="179512" y="123478"/>
          <a:ext cx="8856984" cy="493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510">
                  <a:extLst>
                    <a:ext uri="{9D8B030D-6E8A-4147-A177-3AD203B41FA5}">
                      <a16:colId xmlns:a16="http://schemas.microsoft.com/office/drawing/2014/main" val="91331037"/>
                    </a:ext>
                  </a:extLst>
                </a:gridCol>
                <a:gridCol w="5154474">
                  <a:extLst>
                    <a:ext uri="{9D8B030D-6E8A-4147-A177-3AD203B41FA5}">
                      <a16:colId xmlns:a16="http://schemas.microsoft.com/office/drawing/2014/main" val="687922975"/>
                    </a:ext>
                  </a:extLst>
                </a:gridCol>
              </a:tblGrid>
              <a:tr h="411235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断言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45646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是否相等，相等则</a:t>
                      </a:r>
                      <a:r>
                        <a:rPr lang="zh-CN" altLang="en-US" sz="15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测试用例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7955"/>
                  </a:ext>
                </a:extLst>
              </a:tr>
              <a:tr h="511553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是否相等，不相等则测试用例通过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assertNotEqual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24232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，是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assertTrue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306837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，是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assertFalse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130157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是否是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，是则测试用例通过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71433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是否是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，不是则测试用例通过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assertNotIs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80573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，是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assertIsNone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509472"/>
                  </a:ext>
                </a:extLst>
              </a:tr>
              <a:tr h="511553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，不是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assertIsNotNone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044392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是否在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中，在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assertIn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08454"/>
                  </a:ext>
                </a:extLst>
              </a:tr>
              <a:tr h="511553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断言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是否在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中，不在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中则测试用例通过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assertNotIn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，[msg=‘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测试失败时打印的信息’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8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99D1A3-5A66-DE5F-EF15-E64C26F51E8C}"/>
              </a:ext>
            </a:extLst>
          </p:cNvPr>
          <p:cNvSpPr txBox="1"/>
          <p:nvPr/>
        </p:nvSpPr>
        <p:spPr>
          <a:xfrm>
            <a:off x="467544" y="1563638"/>
            <a:ext cx="7992888" cy="34563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sz="1800" dirty="0">
                <a:solidFill>
                  <a:schemeClr val="bg1"/>
                </a:solidFill>
                <a:latin typeface="+mn-lt"/>
              </a:rPr>
              <a:t>Selenium 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处理</a:t>
            </a:r>
            <a:r>
              <a:rPr lang="en-AU" altLang="zh-CN" sz="1800" dirty="0">
                <a:solidFill>
                  <a:schemeClr val="bg1"/>
                </a:solidFill>
                <a:latin typeface="+mn-lt"/>
              </a:rPr>
              <a:t>window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窗口：</a:t>
            </a:r>
            <a:r>
              <a:rPr lang="en-AU" altLang="zh-CN" sz="1800" dirty="0">
                <a:solidFill>
                  <a:schemeClr val="bg1"/>
                </a:solidFill>
                <a:latin typeface="+mn-lt"/>
              </a:rPr>
              <a:t>upload TD</a:t>
            </a:r>
          </a:p>
          <a:p>
            <a:pPr marL="342900" indent="-342900"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安装 </a:t>
            </a:r>
            <a:r>
              <a:rPr lang="en-AU" sz="1800" dirty="0" err="1">
                <a:solidFill>
                  <a:schemeClr val="bg1"/>
                </a:solidFill>
                <a:latin typeface="+mn-lt"/>
              </a:rPr>
              <a:t>autoit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AU" altLang="zh-CN" sz="1800" dirty="0">
                <a:solidFill>
                  <a:schemeClr val="bg1"/>
                </a:solidFill>
                <a:latin typeface="+mn-lt"/>
              </a:rPr>
              <a:t>:  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pip3 install  </a:t>
            </a:r>
            <a:r>
              <a:rPr lang="en-AU" sz="1800" dirty="0" err="1">
                <a:solidFill>
                  <a:schemeClr val="bg1"/>
                </a:solidFill>
                <a:latin typeface="+mn-lt"/>
              </a:rPr>
              <a:t>autoit</a:t>
            </a:r>
            <a:endParaRPr lang="en-AU" sz="18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安装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 autoit3 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工具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 :  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下载地址：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https://www.autoitscript.com/site/autoit/downloads/</a:t>
            </a:r>
          </a:p>
          <a:p>
            <a:r>
              <a:rPr lang="en-AU" sz="1800" dirty="0">
                <a:solidFill>
                  <a:schemeClr val="bg1"/>
                </a:solidFill>
                <a:latin typeface="+mn-lt"/>
              </a:rPr>
              <a:t>3. 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获取窗口属性</a:t>
            </a:r>
            <a:endParaRPr lang="en-AU" altLang="zh-CN" sz="1800" dirty="0">
              <a:solidFill>
                <a:schemeClr val="bg1"/>
              </a:solidFill>
              <a:latin typeface="+mn-lt"/>
            </a:endParaRPr>
          </a:p>
          <a:p>
            <a:r>
              <a:rPr lang="en-AU" sz="1800" dirty="0" err="1">
                <a:solidFill>
                  <a:schemeClr val="bg1"/>
                </a:solidFill>
                <a:latin typeface="+mn-lt"/>
              </a:rPr>
              <a:t>autoit.control_focus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("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文件上传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", "[</a:t>
            </a:r>
            <a:r>
              <a:rPr lang="en-AU" sz="1800" dirty="0" err="1">
                <a:solidFill>
                  <a:schemeClr val="bg1"/>
                </a:solidFill>
                <a:latin typeface="+mn-lt"/>
              </a:rPr>
              <a:t>Class:Edit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; instance:1]")</a:t>
            </a:r>
          </a:p>
          <a:p>
            <a:r>
              <a:rPr lang="en-AU" sz="1800" dirty="0" err="1">
                <a:solidFill>
                  <a:schemeClr val="bg1"/>
                </a:solidFill>
                <a:latin typeface="+mn-lt"/>
              </a:rPr>
              <a:t>autoit.control_set_text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("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文件上传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", "[</a:t>
            </a:r>
            <a:r>
              <a:rPr lang="en-AU" sz="1800" dirty="0" err="1">
                <a:solidFill>
                  <a:schemeClr val="bg1"/>
                </a:solidFill>
                <a:latin typeface="+mn-lt"/>
              </a:rPr>
              <a:t>Class:Edit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; instance:1]", cons.TD_FILE_1)</a:t>
            </a:r>
          </a:p>
          <a:p>
            <a:r>
              <a:rPr lang="en-AU" sz="1800" dirty="0" err="1">
                <a:solidFill>
                  <a:schemeClr val="bg1"/>
                </a:solidFill>
                <a:latin typeface="+mn-lt"/>
              </a:rPr>
              <a:t>autoit.control_click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("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文件上传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", "[</a:t>
            </a:r>
            <a:r>
              <a:rPr lang="en-AU" sz="1800" dirty="0" err="1">
                <a:solidFill>
                  <a:schemeClr val="bg1"/>
                </a:solidFill>
                <a:latin typeface="+mn-lt"/>
              </a:rPr>
              <a:t>Class:Button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; instance:1]")</a:t>
            </a:r>
          </a:p>
        </p:txBody>
      </p:sp>
    </p:spTree>
    <p:extLst>
      <p:ext uri="{BB962C8B-B14F-4D97-AF65-F5344CB8AC3E}">
        <p14:creationId xmlns:p14="http://schemas.microsoft.com/office/powerpoint/2010/main" val="49604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DB8ED5-F5DA-647E-97F7-162DA99B2CB0}"/>
              </a:ext>
            </a:extLst>
          </p:cNvPr>
          <p:cNvSpPr txBox="1"/>
          <p:nvPr/>
        </p:nvSpPr>
        <p:spPr>
          <a:xfrm>
            <a:off x="431540" y="1419622"/>
            <a:ext cx="8388932" cy="367240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环境准备：</a:t>
            </a:r>
            <a:endParaRPr lang="en-AU" altLang="zh-CN" sz="1800" dirty="0">
              <a:solidFill>
                <a:schemeClr val="bg1"/>
              </a:solidFill>
              <a:latin typeface="+mn-lt"/>
            </a:endParaRPr>
          </a:p>
          <a:p>
            <a:r>
              <a:rPr lang="en-AU" sz="1800" dirty="0">
                <a:solidFill>
                  <a:schemeClr val="bg1"/>
                </a:solidFill>
                <a:latin typeface="+mn-lt"/>
              </a:rPr>
              <a:t>1.  </a:t>
            </a:r>
            <a:r>
              <a:rPr lang="en-AU" sz="1800" dirty="0" err="1">
                <a:solidFill>
                  <a:schemeClr val="bg1"/>
                </a:solidFill>
                <a:latin typeface="+mn-lt"/>
              </a:rPr>
              <a:t>webdriver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驱动下载</a:t>
            </a:r>
            <a:r>
              <a:rPr lang="en-AU" sz="1800" dirty="0">
                <a:solidFill>
                  <a:schemeClr val="bg1"/>
                </a:solidFill>
                <a:latin typeface="+mn-lt"/>
              </a:rPr>
              <a:t>: </a:t>
            </a:r>
          </a:p>
          <a:p>
            <a:r>
              <a:rPr lang="en-AU" sz="1600" dirty="0">
                <a:solidFill>
                  <a:schemeClr val="bg1"/>
                </a:solidFill>
                <a:latin typeface="+mn-lt"/>
              </a:rPr>
              <a:t>chrome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浏览器：</a:t>
            </a:r>
            <a:r>
              <a:rPr lang="en-AU" altLang="zh-CN" sz="1600" dirty="0" err="1">
                <a:solidFill>
                  <a:schemeClr val="bg1"/>
                </a:solidFill>
                <a:latin typeface="+mn-lt"/>
              </a:rPr>
              <a:t>chromedriver</a:t>
            </a:r>
            <a:r>
              <a:rPr lang="en-AU" altLang="zh-CN" sz="1600" dirty="0">
                <a:solidFill>
                  <a:schemeClr val="bg1"/>
                </a:solidFill>
                <a:latin typeface="+mn-lt"/>
              </a:rPr>
              <a:t>  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下载地址：</a:t>
            </a:r>
            <a:r>
              <a:rPr lang="en-AU" altLang="zh-CN" sz="1600" dirty="0">
                <a:solidFill>
                  <a:schemeClr val="bg1"/>
                </a:solidFill>
                <a:latin typeface="+mn-lt"/>
                <a:hlinkClick r:id="rId3"/>
              </a:rPr>
              <a:t>http://chromedriver.storage.googleapis.com/index.html</a:t>
            </a:r>
            <a:endParaRPr lang="en-AU" altLang="zh-CN" sz="1600" dirty="0">
              <a:solidFill>
                <a:schemeClr val="bg1"/>
              </a:solidFill>
              <a:latin typeface="+mn-lt"/>
            </a:endParaRPr>
          </a:p>
          <a:p>
            <a:endParaRPr lang="en-AU" altLang="zh-CN" sz="1600" dirty="0">
              <a:solidFill>
                <a:schemeClr val="bg1"/>
              </a:solidFill>
              <a:latin typeface="+mn-lt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火狐浏览器：</a:t>
            </a:r>
            <a:r>
              <a:rPr lang="en-AU" altLang="zh-CN" sz="1600" dirty="0" err="1">
                <a:solidFill>
                  <a:schemeClr val="bg1"/>
                </a:solidFill>
                <a:latin typeface="+mn-lt"/>
              </a:rPr>
              <a:t>GeckoDriver</a:t>
            </a:r>
            <a:r>
              <a:rPr lang="en-AU" altLang="zh-CN" sz="1600" dirty="0">
                <a:solidFill>
                  <a:schemeClr val="bg1"/>
                </a:solidFill>
                <a:latin typeface="+mn-lt"/>
              </a:rPr>
              <a:t>  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下载地址</a:t>
            </a:r>
            <a:r>
              <a:rPr lang="en-US" altLang="zh-CN" sz="1600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altLang="zh-CN" sz="1600" dirty="0">
                <a:solidFill>
                  <a:schemeClr val="bg1"/>
                </a:solidFill>
                <a:latin typeface="+mn-lt"/>
                <a:hlinkClick r:id="rId4"/>
              </a:rPr>
              <a:t>https://github.com/mozilla/geckodriver/releases</a:t>
            </a:r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r>
              <a:rPr lang="en-US" altLang="zh-CN" sz="1600" dirty="0">
                <a:solidFill>
                  <a:schemeClr val="bg1"/>
                </a:solidFill>
                <a:latin typeface="+mn-lt"/>
              </a:rPr>
              <a:t>IE</a:t>
            </a: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浏览器：</a:t>
            </a:r>
            <a:r>
              <a:rPr lang="en-AU" altLang="zh-CN" sz="1600" dirty="0" err="1">
                <a:solidFill>
                  <a:schemeClr val="bg1"/>
                </a:solidFill>
                <a:latin typeface="+mn-lt"/>
              </a:rPr>
              <a:t>IEdriver</a:t>
            </a:r>
            <a:r>
              <a:rPr lang="en-AU" altLang="zh-CN" sz="160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下载地址：</a:t>
            </a:r>
            <a:r>
              <a:rPr lang="en-AU" altLang="zh-CN" sz="1600" dirty="0">
                <a:solidFill>
                  <a:schemeClr val="bg1"/>
                </a:solidFill>
                <a:latin typeface="+mn-lt"/>
              </a:rPr>
              <a:t>http://www.nuget.org/packages/Selenium.WebDriver.IEDriver/</a:t>
            </a:r>
          </a:p>
          <a:p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endParaRPr lang="en-AU" altLang="zh-CN" sz="1800" dirty="0">
              <a:solidFill>
                <a:schemeClr val="bg1"/>
              </a:solidFill>
              <a:latin typeface="+mn-lt"/>
            </a:endParaRPr>
          </a:p>
          <a:p>
            <a:r>
              <a:rPr lang="en-AU" sz="1800" dirty="0">
                <a:solidFill>
                  <a:schemeClr val="bg1"/>
                </a:solidFill>
                <a:latin typeface="+mn-lt"/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89270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A2D766-598E-1650-3B0A-999E4A53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015415"/>
            <a:ext cx="7512436" cy="12764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764AC0-43E1-66D6-FA68-1AB74C1AD09B}"/>
              </a:ext>
            </a:extLst>
          </p:cNvPr>
          <p:cNvSpPr txBox="1"/>
          <p:nvPr/>
        </p:nvSpPr>
        <p:spPr>
          <a:xfrm>
            <a:off x="395536" y="1491630"/>
            <a:ext cx="8208912" cy="360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sz="1800" dirty="0">
                <a:solidFill>
                  <a:schemeClr val="bg1"/>
                </a:solidFill>
                <a:latin typeface="+mn-lt"/>
              </a:rPr>
              <a:t>2. Windows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下配置</a:t>
            </a:r>
            <a:endParaRPr lang="en-AU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B6EAE1-F38B-61DA-D750-B7290AABB23C}"/>
              </a:ext>
            </a:extLst>
          </p:cNvPr>
          <p:cNvSpPr txBox="1"/>
          <p:nvPr/>
        </p:nvSpPr>
        <p:spPr>
          <a:xfrm>
            <a:off x="395536" y="3507854"/>
            <a:ext cx="7512436" cy="4320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sz="1800" dirty="0">
                <a:solidFill>
                  <a:schemeClr val="bg1"/>
                </a:solidFill>
                <a:latin typeface="+mn-lt"/>
              </a:rPr>
              <a:t>3. Linux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下配置 </a:t>
            </a:r>
            <a:r>
              <a:rPr lang="en-AU" altLang="zh-CN" sz="1800" dirty="0">
                <a:solidFill>
                  <a:schemeClr val="bg1"/>
                </a:solidFill>
                <a:latin typeface="+mn-lt"/>
              </a:rPr>
              <a:t>(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注意：</a:t>
            </a:r>
            <a:r>
              <a:rPr lang="en-AU" altLang="zh-CN" sz="1800" dirty="0">
                <a:solidFill>
                  <a:schemeClr val="bg1"/>
                </a:solidFill>
                <a:latin typeface="+mn-lt"/>
              </a:rPr>
              <a:t>driver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版本和浏览器版本一致，</a:t>
            </a:r>
            <a:r>
              <a:rPr lang="en-AU" altLang="zh-CN" sz="1800" dirty="0" err="1">
                <a:solidFill>
                  <a:schemeClr val="bg1"/>
                </a:solidFill>
                <a:latin typeface="+mn-lt"/>
              </a:rPr>
              <a:t>chmod</a:t>
            </a:r>
            <a:r>
              <a:rPr lang="en-AU" altLang="zh-CN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driver 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修改权限）</a:t>
            </a:r>
            <a:endParaRPr lang="en-AU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2673DE-30FC-CEC8-310D-DC7358F8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79" y="4083918"/>
            <a:ext cx="4292821" cy="4572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F5AA96C-36B1-1E30-DD7B-BF10F4D63563}"/>
              </a:ext>
            </a:extLst>
          </p:cNvPr>
          <p:cNvSpPr txBox="1"/>
          <p:nvPr/>
        </p:nvSpPr>
        <p:spPr>
          <a:xfrm>
            <a:off x="395536" y="4658862"/>
            <a:ext cx="6465577" cy="4583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sz="1800" dirty="0">
                <a:solidFill>
                  <a:schemeClr val="bg1"/>
                </a:solidFill>
                <a:latin typeface="+mn-lt"/>
              </a:rPr>
              <a:t>4. 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安装</a:t>
            </a:r>
            <a:r>
              <a:rPr lang="en-AU" altLang="zh-CN" sz="1800" dirty="0">
                <a:solidFill>
                  <a:schemeClr val="bg1"/>
                </a:solidFill>
                <a:latin typeface="+mn-lt"/>
              </a:rPr>
              <a:t>selenium : pip install selenium</a:t>
            </a:r>
            <a:endParaRPr lang="en-AU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490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9354DA1F-C4BB-D68E-8E73-5DFFD1C27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40" y="483518"/>
            <a:ext cx="9144000" cy="45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5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EB5E63E-B1A2-3087-9FEA-D83F6C4A1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598594"/>
              </p:ext>
            </p:extLst>
          </p:nvPr>
        </p:nvGraphicFramePr>
        <p:xfrm>
          <a:off x="179512" y="267494"/>
          <a:ext cx="8568952" cy="334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368">
                  <a:extLst>
                    <a:ext uri="{9D8B030D-6E8A-4147-A177-3AD203B41FA5}">
                      <a16:colId xmlns:a16="http://schemas.microsoft.com/office/drawing/2014/main" val="2984096567"/>
                    </a:ext>
                  </a:extLst>
                </a:gridCol>
                <a:gridCol w="6500584">
                  <a:extLst>
                    <a:ext uri="{9D8B030D-6E8A-4147-A177-3AD203B41FA5}">
                      <a16:colId xmlns:a16="http://schemas.microsoft.com/office/drawing/2014/main" val="312292249"/>
                    </a:ext>
                  </a:extLst>
                </a:gridCol>
              </a:tblGrid>
              <a:tr h="528059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浏览器常用操作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35283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= </a:t>
                      </a:r>
                      <a:r>
                        <a:rPr lang="en-AU" dirty="0" err="1"/>
                        <a:t>webdriver</a:t>
                      </a:r>
                      <a:r>
                        <a:rPr lang="en-AU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.Firefox</a:t>
                      </a:r>
                      <a:r>
                        <a:rPr lang="en-AU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2772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打开网页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driver.get</a:t>
                      </a:r>
                      <a:r>
                        <a:rPr lang="en-AU" dirty="0"/>
                        <a:t>(</a:t>
                      </a:r>
                      <a:r>
                        <a:rPr lang="en-AU" dirty="0" err="1"/>
                        <a:t>url</a:t>
                      </a:r>
                      <a:r>
                        <a:rPr lang="en-A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942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页面刷新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driver.refresh</a:t>
                      </a:r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78534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driver.back</a:t>
                      </a:r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12889"/>
                  </a:ext>
                </a:extLst>
              </a:tr>
              <a:tr h="328032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  <a:r>
                        <a:rPr lang="zh-CN" altLang="en-US" dirty="0"/>
                        <a:t>前进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driver.forward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7173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窗体最大化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driver.maximize_window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221734"/>
                  </a:ext>
                </a:extLst>
              </a:tr>
              <a:tr h="472048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设置窗体长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宽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driver.set_windows_size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(1200,720)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9004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dirty="0"/>
                        <a:t>关闭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driver.close</a:t>
                      </a:r>
                      <a:r>
                        <a:rPr lang="en-AU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54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7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52BEE50-3137-3366-E573-833D9FBDE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00866"/>
              </p:ext>
            </p:extLst>
          </p:nvPr>
        </p:nvGraphicFramePr>
        <p:xfrm>
          <a:off x="179512" y="51471"/>
          <a:ext cx="8784976" cy="496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24">
                  <a:extLst>
                    <a:ext uri="{9D8B030D-6E8A-4147-A177-3AD203B41FA5}">
                      <a16:colId xmlns:a16="http://schemas.microsoft.com/office/drawing/2014/main" val="1778132130"/>
                    </a:ext>
                  </a:extLst>
                </a:gridCol>
                <a:gridCol w="3171376">
                  <a:extLst>
                    <a:ext uri="{9D8B030D-6E8A-4147-A177-3AD203B41FA5}">
                      <a16:colId xmlns:a16="http://schemas.microsoft.com/office/drawing/2014/main" val="1595682774"/>
                    </a:ext>
                  </a:extLst>
                </a:gridCol>
                <a:gridCol w="3752376">
                  <a:extLst>
                    <a:ext uri="{9D8B030D-6E8A-4147-A177-3AD203B41FA5}">
                      <a16:colId xmlns:a16="http://schemas.microsoft.com/office/drawing/2014/main" val="543384959"/>
                    </a:ext>
                  </a:extLst>
                </a:gridCol>
              </a:tblGrid>
              <a:tr h="403839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元素定位方法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61605"/>
                  </a:ext>
                </a:extLst>
              </a:tr>
              <a:tr h="403839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driver.find_element_by_id</a:t>
                      </a:r>
                      <a:r>
                        <a:rPr lang="en-AU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(‘text’)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一般是唯一的</a:t>
                      </a:r>
                      <a:endParaRPr lang="en-AU" sz="15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86560"/>
                  </a:ext>
                </a:extLst>
              </a:tr>
              <a:tr h="547007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driver.find_element_by_name</a:t>
                      </a:r>
                      <a:r>
                        <a:rPr lang="en-AU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(‘text’)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重复默认第一个</a:t>
                      </a:r>
                      <a:endParaRPr lang="en-AU" sz="15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36849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driver.find_element_by_class_name</a:t>
                      </a:r>
                      <a:r>
                        <a:rPr lang="en-AU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(‘text’)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属性值中间有空格的如’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</a:t>
                      </a:r>
                      <a:r>
                        <a:rPr lang="en-US" altLang="zh-CN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为复合类， 会报错</a:t>
                      </a:r>
                      <a:endParaRPr lang="en-AU" sz="15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299825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AU" altLang="zh-CN" dirty="0" err="1"/>
                        <a:t>link_text</a:t>
                      </a:r>
                      <a:r>
                        <a:rPr lang="zh-CN" altLang="en-US" dirty="0"/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driver.find_element_by_link_text</a:t>
                      </a:r>
                      <a:r>
                        <a:rPr lang="en-AU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(‘text’)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传入值为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标签中间加的值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56442"/>
                  </a:ext>
                </a:extLst>
              </a:tr>
              <a:tr h="797867"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AU" altLang="zh-CN" dirty="0" err="1"/>
                        <a:t>partial_link_text</a:t>
                      </a:r>
                      <a:r>
                        <a:rPr lang="zh-CN" altLang="en-US" dirty="0"/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driver.find_element_by_partial_link_text</a:t>
                      </a:r>
                      <a:r>
                        <a:rPr lang="en-AU" sz="1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(‘text’)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传入值部分匹配，如’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恤男’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,‘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男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2016’,‘T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恤男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2’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；注意传入值条件：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必须唯一；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必须连续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44585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AU" altLang="zh-CN" dirty="0" err="1"/>
                        <a:t>xpath</a:t>
                      </a:r>
                      <a:r>
                        <a:rPr lang="zh-CN" altLang="en-US" dirty="0"/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driver.find_element_by_xpath</a:t>
                      </a:r>
                      <a:endParaRPr lang="en-AU" sz="15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12919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AU" altLang="zh-CN" dirty="0" err="1"/>
                        <a:t>css_selector</a:t>
                      </a:r>
                      <a:r>
                        <a:rPr lang="zh-CN" altLang="en-US" dirty="0"/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driver.find_element_by_css_selector</a:t>
                      </a:r>
                      <a:endParaRPr lang="en-AU" sz="15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注意不同标签，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-selector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也会一同排序</a:t>
                      </a:r>
                      <a:br>
                        <a:rPr lang="zh-CN" altLang="en-US" dirty="0"/>
                      </a:b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写绝对路径最好用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66444"/>
                  </a:ext>
                </a:extLst>
              </a:tr>
              <a:tr h="563200"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  <a:r>
                        <a:rPr lang="en-AU" altLang="zh-CN" dirty="0"/>
                        <a:t>tag</a:t>
                      </a:r>
                      <a:r>
                        <a:rPr lang="en-US" altLang="zh-CN" dirty="0"/>
                        <a:t>_name</a:t>
                      </a:r>
                      <a:r>
                        <a:rPr lang="zh-CN" altLang="en-US" dirty="0"/>
                        <a:t>定位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driver.find_element_by_tag_name</a:t>
                      </a:r>
                      <a:endParaRPr lang="en-AU" sz="15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页面的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实在是太多了，因此一般用做计数标签数量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790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0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4A0B7A9-94F1-B452-CA24-8B6CFB7BB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623088"/>
              </p:ext>
            </p:extLst>
          </p:nvPr>
        </p:nvGraphicFramePr>
        <p:xfrm>
          <a:off x="323528" y="195487"/>
          <a:ext cx="8496945" cy="389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37643148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859734506"/>
                    </a:ext>
                  </a:extLst>
                </a:gridCol>
                <a:gridCol w="1872209">
                  <a:extLst>
                    <a:ext uri="{9D8B030D-6E8A-4147-A177-3AD203B41FA5}">
                      <a16:colId xmlns:a16="http://schemas.microsoft.com/office/drawing/2014/main" val="512361758"/>
                    </a:ext>
                  </a:extLst>
                </a:gridCol>
              </a:tblGrid>
              <a:tr h="308206"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/>
                        <a:t> </a:t>
                      </a:r>
                      <a:r>
                        <a:rPr lang="zh-CN" altLang="en-US" dirty="0"/>
                        <a:t>常用操作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方法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CN" altLang="en-US" dirty="0"/>
                        <a:t>对象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973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 err="1"/>
                        <a:t>sendKeys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driver.find_element_by_name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(‘username').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send_keys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lili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输入文本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29916"/>
                  </a:ext>
                </a:extLst>
              </a:tr>
              <a:tr h="499471">
                <a:tc>
                  <a:txBody>
                    <a:bodyPr/>
                    <a:lstStyle/>
                    <a:p>
                      <a:r>
                        <a:rPr lang="en-AU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driver.find_element_by_partial_link_text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T恤男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').click()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3570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clear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driver.find_element_by_name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('key').clear()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清除数据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67549"/>
                  </a:ext>
                </a:extLst>
              </a:tr>
              <a:tr h="55496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192374"/>
                  </a:ext>
                </a:extLst>
              </a:tr>
              <a:tr h="69152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45074"/>
                  </a:ext>
                </a:extLst>
              </a:tr>
              <a:tr h="7321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3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3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64B948-AB14-2702-7639-50B82E730216}"/>
              </a:ext>
            </a:extLst>
          </p:cNvPr>
          <p:cNvSpPr txBox="1"/>
          <p:nvPr/>
        </p:nvSpPr>
        <p:spPr>
          <a:xfrm>
            <a:off x="4114800" y="2116520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AU" sz="1800" dirty="0">
              <a:latin typeface="+mn-lt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BA281C45-C0AB-180E-BCA7-0C19F8E3C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613813"/>
              </p:ext>
            </p:extLst>
          </p:nvPr>
        </p:nvGraphicFramePr>
        <p:xfrm>
          <a:off x="251520" y="123478"/>
          <a:ext cx="8640960" cy="4708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971966433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639823287"/>
                    </a:ext>
                  </a:extLst>
                </a:gridCol>
              </a:tblGrid>
              <a:tr h="42287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鼠标键盘事件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26930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把鼠标移到某个控件上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ActtionChains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(driver).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move_to_element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).perform()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00674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右击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ActtionChains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(driver).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context_click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).perform()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261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双击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ActtionChains(driver).double_click(ele).perform()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952628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拖动控件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scour = 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driver.find_element_by_xpath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</a:t>
                      </a:r>
                    </a:p>
                    <a:p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= 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driver.find_element_by_xpath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</a:t>
                      </a:r>
                    </a:p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ActionChains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(driver).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drag_and_drop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scour,target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153633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拖拽目标（起点，</a:t>
                      </a:r>
                      <a:r>
                        <a:rPr lang="en-US" altLang="zh-CN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值，</a:t>
                      </a:r>
                      <a:r>
                        <a:rPr lang="en-US" altLang="zh-CN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值）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ActionChains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(driver).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drag_and_drop_by_offset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(scour,100,0)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80204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输入数据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driver.find_element_by_name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('key').send('</a:t>
                      </a: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女装</a:t>
                      </a:r>
                      <a:r>
                        <a:rPr lang="en-US" altLang="zh-CN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68298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en-US" altLang="zh-CN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driver.find_element_by_name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('key').keys(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Keys.Back_SPACE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382842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sz="15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输入空格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driver.find_element_by_name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('key').keys(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Keys.SPACE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208658"/>
                  </a:ext>
                </a:extLst>
              </a:tr>
              <a:tr h="422874">
                <a:tc>
                  <a:txBody>
                    <a:bodyPr/>
                    <a:lstStyle/>
                    <a:p>
                      <a:r>
                        <a:rPr lang="zh-CN" altLang="en-US" i="1" dirty="0"/>
                        <a:t>输入</a:t>
                      </a:r>
                      <a:r>
                        <a:rPr lang="en-AU" altLang="zh-CN" i="1" dirty="0"/>
                        <a:t>ENTER</a:t>
                      </a:r>
                      <a:endParaRPr lang="en-AU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driver.find_element_by_name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('key').keys(</a:t>
                      </a:r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Keys,ENTER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88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02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AA08340-ABEE-F3BB-8362-10A4BB42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06391"/>
              </p:ext>
            </p:extLst>
          </p:nvPr>
        </p:nvGraphicFramePr>
        <p:xfrm>
          <a:off x="251520" y="195486"/>
          <a:ext cx="8712968" cy="331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3186499443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789225539"/>
                    </a:ext>
                  </a:extLst>
                </a:gridCol>
              </a:tblGrid>
              <a:tr h="41387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弹窗操作</a:t>
                      </a:r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87561"/>
                  </a:ext>
                </a:extLst>
              </a:tr>
              <a:tr h="413873">
                <a:tc>
                  <a:txBody>
                    <a:bodyPr/>
                    <a:lstStyle/>
                    <a:p>
                      <a:r>
                        <a:rPr lang="en-AU" dirty="0"/>
                        <a:t>alert</a:t>
                      </a:r>
                      <a:r>
                        <a:rPr lang="zh-CN" altLang="en-US" dirty="0"/>
                        <a:t>输入信息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driver.switch_to.alert.send_keys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(“test”)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77227"/>
                  </a:ext>
                </a:extLst>
              </a:tr>
              <a:tr h="413873">
                <a:tc>
                  <a:txBody>
                    <a:bodyPr/>
                    <a:lstStyle/>
                    <a:p>
                      <a:r>
                        <a:rPr lang="zh-CN" altLang="en-US" dirty="0"/>
                        <a:t>获取</a:t>
                      </a:r>
                      <a:r>
                        <a:rPr lang="en-AU" altLang="zh-CN" dirty="0"/>
                        <a:t>alert</a:t>
                      </a:r>
                      <a:r>
                        <a:rPr lang="zh-CN" altLang="en-US" dirty="0"/>
                        <a:t>信息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driver.switch_to.alert.text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242703"/>
                  </a:ext>
                </a:extLst>
              </a:tr>
              <a:tr h="413873">
                <a:tc>
                  <a:txBody>
                    <a:bodyPr/>
                    <a:lstStyle/>
                    <a:p>
                      <a:r>
                        <a:rPr lang="en-US" altLang="zh-CN" dirty="0"/>
                        <a:t>alert</a:t>
                      </a:r>
                      <a:r>
                        <a:rPr lang="zh-CN" altLang="en-US" dirty="0"/>
                        <a:t>点击确定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driver.switch_to.alert.accept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055756"/>
                  </a:ext>
                </a:extLst>
              </a:tr>
              <a:tr h="413873">
                <a:tc>
                  <a:txBody>
                    <a:bodyPr/>
                    <a:lstStyle/>
                    <a:p>
                      <a:r>
                        <a:rPr lang="en-AU" dirty="0"/>
                        <a:t>alert</a:t>
                      </a:r>
                      <a:r>
                        <a:rPr lang="zh-CN" altLang="en-US" dirty="0"/>
                        <a:t>点击取消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5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driver.switch_to.alert.dismiss</a:t>
                      </a:r>
                      <a:r>
                        <a:rPr lang="en-AU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697033"/>
                  </a:ext>
                </a:extLst>
              </a:tr>
              <a:tr h="41387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560668"/>
                  </a:ext>
                </a:extLst>
              </a:tr>
              <a:tr h="41387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84741"/>
                  </a:ext>
                </a:extLst>
              </a:tr>
              <a:tr h="41387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76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509914"/>
      </p:ext>
    </p:extLst>
  </p:cSld>
  <p:clrMapOvr>
    <a:masterClrMapping/>
  </p:clrMapOvr>
</p:sld>
</file>

<file path=ppt/theme/theme1.xml><?xml version="1.0" encoding="utf-8"?>
<a:theme xmlns:a="http://schemas.openxmlformats.org/drawingml/2006/main" name="Mobility_Asia_PPT_Presentation_16_9">
  <a:themeElements>
    <a:clrScheme name="Volkswangen-Mobvoi">
      <a:dk1>
        <a:srgbClr val="000000"/>
      </a:dk1>
      <a:lt1>
        <a:srgbClr val="FFFFFF"/>
      </a:lt1>
      <a:dk2>
        <a:srgbClr val="004666"/>
      </a:dk2>
      <a:lt2>
        <a:srgbClr val="4C5355"/>
      </a:lt2>
      <a:accent1>
        <a:srgbClr val="006384"/>
      </a:accent1>
      <a:accent2>
        <a:srgbClr val="80B0C8"/>
      </a:accent2>
      <a:accent3>
        <a:srgbClr val="95A844"/>
      </a:accent3>
      <a:accent4>
        <a:srgbClr val="C2CCA6"/>
      </a:accent4>
      <a:accent5>
        <a:srgbClr val="00A8FF"/>
      </a:accent5>
      <a:accent6>
        <a:srgbClr val="2FF943"/>
      </a:accent6>
      <a:hlink>
        <a:srgbClr val="00A8FF"/>
      </a:hlink>
      <a:folHlink>
        <a:srgbClr val="2FF943"/>
      </a:folHlink>
    </a:clrScheme>
    <a:fontScheme name="VWAG">
      <a:majorFont>
        <a:latin typeface="VWAG TheSans"/>
        <a:ea typeface=""/>
        <a:cs typeface=""/>
      </a:majorFont>
      <a:minorFont>
        <a:latin typeface="VWAG The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674688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defRPr sz="1800" dirty="0" smtClean="0">
            <a:latin typeface="+mn-lt"/>
          </a:defRPr>
        </a:defPPr>
      </a:lstStyle>
    </a:txDef>
  </a:objectDefaults>
  <a:extraClrSchemeLst>
    <a:extraClrScheme>
      <a:clrScheme name="VWAG_Presentation_q_de 1">
        <a:dk1>
          <a:srgbClr val="000000"/>
        </a:dk1>
        <a:lt1>
          <a:srgbClr val="FFFFFF"/>
        </a:lt1>
        <a:dk2>
          <a:srgbClr val="003366"/>
        </a:dk2>
        <a:lt2>
          <a:srgbClr val="D4D6D9"/>
        </a:lt2>
        <a:accent1>
          <a:srgbClr val="A8ADB3"/>
        </a:accent1>
        <a:accent2>
          <a:srgbClr val="006384"/>
        </a:accent2>
        <a:accent3>
          <a:srgbClr val="FFFFFF"/>
        </a:accent3>
        <a:accent4>
          <a:srgbClr val="000000"/>
        </a:accent4>
        <a:accent5>
          <a:srgbClr val="D1D3D6"/>
        </a:accent5>
        <a:accent6>
          <a:srgbClr val="005977"/>
        </a:accent6>
        <a:hlink>
          <a:srgbClr val="5F1939"/>
        </a:hlink>
        <a:folHlink>
          <a:srgbClr val="80B0C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Mobility_Asia_PPT_Presentation_16_9.potx</Template>
  <TotalTime>16148</TotalTime>
  <Words>1351</Words>
  <Application>Microsoft Office PowerPoint</Application>
  <PresentationFormat>全屏显示(16:9)</PresentationFormat>
  <Paragraphs>152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VWAG TheSans</vt:lpstr>
      <vt:lpstr>Arial</vt:lpstr>
      <vt:lpstr>Mobility_Asia_PPT_Presentation_16_9</vt:lpstr>
      <vt:lpstr>       
                                        Web自动化测试Selenium                                                  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VWAG</dc:creator>
  <cp:lastModifiedBy>慧</cp:lastModifiedBy>
  <cp:revision>98</cp:revision>
  <dcterms:created xsi:type="dcterms:W3CDTF">2016-01-15T14:36:39Z</dcterms:created>
  <dcterms:modified xsi:type="dcterms:W3CDTF">2022-08-23T09:24:25Z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