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 microservice architecture is a variant of the service-oriented architecture.</a:t>
            </a:r>
          </a:p>
          <a:p>
            <a:pPr>
              <a:defRPr sz="2500">
                <a:latin typeface="Calibri Light"/>
              </a:defRPr>
            </a:pPr>
            <a:r>
              <a:t> In a microservices architecture, services are fine-grained and the protocols are lightweight.</a:t>
            </a:r>
          </a:p>
          <a:p>
            <a:pPr>
              <a:defRPr sz="2500">
                <a:latin typeface="Calibri Light"/>
              </a:defRPr>
            </a:pPr>
            <a:r>
              <a:t> The goal is that teams can bring their services to life independent of others.</a:t>
            </a:r>
          </a:p>
          <a:p>
            <a:pPr>
              <a:defRPr sz="2500">
                <a:latin typeface="Calibri Light"/>
              </a:defRPr>
            </a:pPr>
            <a:r>
              <a:t> Loose coupling reduces all types of dependencies and the complexities around it, as service developers do not need to</a:t>
            </a:r>
          </a:p>
        </p:txBody>
      </p:sp>
      <p:pic>
        <p:nvPicPr>
          <p:cNvPr id="4" name="Picture 3" descr="1.microservice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780489"/>
            <a:ext cx="3960000" cy="2717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