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Sankar Kumar Nath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Sankar Kumar Nath is a geophysicist, seismologist and a senior professor at the Indian Institute of Technology Kharagpur.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00" y="4784400"/>
            <a:ext cx="1713600" cy="171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Biography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S.</a:t>
            </a:r>
          </a:p>
          <a:p>
            <a:pPr>
              <a:defRPr sz="2500">
                <a:latin typeface="Calibri Light"/>
              </a:defRPr>
            </a:pPr>
            <a:r>
              <a:t> K.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0.bzreebsccaavlq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385"/>
            <a:ext cx="3960000" cy="22276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Nath is known to have studied the seismic activities in the Himalayan region including the earthquakes in Nepal in April and May 2015.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1.235px-iit_kharagpur_main_buil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00" y="5158800"/>
            <a:ext cx="1789200" cy="133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Awards and honors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S.</a:t>
            </a:r>
          </a:p>
          <a:p>
            <a:pPr>
              <a:defRPr sz="2500">
                <a:latin typeface="Calibri Light"/>
              </a:defRPr>
            </a:pPr>
            <a:r>
              <a:t> K.</a:t>
            </a:r>
          </a:p>
          <a:p>
            <a:pPr>
              <a:defRPr sz="2500">
                <a:latin typeface="Calibri Light"/>
              </a:defRPr>
            </a:pPr>
            <a:r>
              <a:t> Nath received the National Mineral Award of the Ministry of Mines in 1999.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2.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00" y="375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Selected 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Sankar Kumar Nath, Hari Pada Patra (1999).</a:t>
            </a:r>
          </a:p>
          <a:p>
            <a:pPr>
              <a:defRPr sz="2500">
                <a:latin typeface="Calibri Light"/>
              </a:defRPr>
            </a:pPr>
            <a:r>
              <a:t> Schlumberger Geoelectric Sounding in Gro.</a:t>
            </a:r>
          </a:p>
          <a:p>
            <a:pPr>
              <a:defRPr sz="2500">
                <a:latin typeface="Calibri Light"/>
              </a:defRPr>
            </a:pPr>
            <a:r>
              <a:t> CRC Press.</a:t>
            </a:r>
          </a:p>
          <a:p>
            <a:pPr>
              <a:defRPr sz="2500">
                <a:latin typeface="Calibri Light"/>
              </a:defRPr>
            </a:pPr>
            <a:r>
              <a:t> p.</a:t>
            </a:r>
          </a:p>
          <a:p>
            <a:pPr>
              <a:defRPr sz="2500">
                <a:latin typeface="Calibri Light"/>
              </a:defRPr>
            </a:pPr>
            <a:r>
              <a:t> 160.</a:t>
            </a:r>
          </a:p>
          <a:p>
            <a:pPr>
              <a:defRPr sz="2500">
                <a:latin typeface="Calibri Light"/>
              </a:defRPr>
            </a:pPr>
            <a:r>
              <a:t> ISBN 978-9054107897.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2.dr%20sankar%20kumar%20nath(200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00" y="5356800"/>
            <a:ext cx="892800" cy="114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 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3.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4270225"/>
            <a:ext cx="3960000" cy="2227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