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138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2021 Japan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The 2021 Japan Series was the championship series of Nippon Professional Baseball's 2021 season.</a:t>
            </a:r>
          </a:p>
          <a:p>
            <a:pPr>
              <a:defRPr sz="2500">
                <a:latin typeface="Calibri Light"/>
              </a:defRPr>
            </a:pPr>
            <a:endParaRPr/>
          </a:p>
        </p:txBody>
      </p:sp>
      <p:pic>
        <p:nvPicPr>
          <p:cNvPr id="4" name="Picture 3" descr="1.2021_japan_series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00" y="4716000"/>
            <a:ext cx="3229200" cy="178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rPr dirty="0"/>
              <a:t>The </a:t>
            </a:r>
            <a:r>
              <a:rPr dirty="0" err="1"/>
              <a:t>Orix</a:t>
            </a:r>
            <a:r>
              <a:rPr dirty="0"/>
              <a:t> Buffaloes finished the regular season in first place to win the Pacific League (PL) pennant.</a:t>
            </a:r>
          </a:p>
          <a:p>
            <a:pPr>
              <a:defRPr sz="2500">
                <a:latin typeface="Calibri Light"/>
              </a:defRPr>
            </a:pPr>
            <a:endParaRPr dirty="0"/>
          </a:p>
        </p:txBody>
      </p:sp>
      <p:pic>
        <p:nvPicPr>
          <p:cNvPr id="4" name="Picture 3" descr="10.new-japanese-dramas-2021-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330517"/>
            <a:ext cx="3960000" cy="21674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Series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bottom of the first inning of Game 1, Orix's Seiya Suzuki hit a solo home run off Yakult's Wataru Karashima to give the Buffaloes a 1–0 lead.</a:t>
            </a:r>
          </a:p>
          <a:p>
            <a:pPr>
              <a:defRPr sz="2500">
                <a:latin typeface="Calibri Light"/>
              </a:defRPr>
            </a:pPr>
            <a:endParaRPr/>
          </a:p>
        </p:txBody>
      </p:sp>
      <p:pic>
        <p:nvPicPr>
          <p:cNvPr id="4" name="Picture 3" descr="11.new-japanese-dramas-2021-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718928"/>
            <a:ext cx="3960000" cy="27790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rPr dirty="0"/>
              <a:t> Yakult won the series, 4–2.</a:t>
            </a:r>
          </a:p>
          <a:p>
            <a:pPr>
              <a:defRPr sz="2500">
                <a:latin typeface="Calibri Light"/>
              </a:defRPr>
            </a:pPr>
            <a:endParaRPr dirty="0"/>
          </a:p>
          <a:p>
            <a:pPr>
              <a:defRPr sz="2500">
                <a:latin typeface="Calibri Light"/>
              </a:defRPr>
            </a:pPr>
            <a:endParaRPr dirty="0"/>
          </a:p>
          <a:p>
            <a:pPr>
              <a:defRPr sz="2500">
                <a:latin typeface="Calibri Light"/>
              </a:defRPr>
            </a:pPr>
            <a:endParaRPr dirty="0"/>
          </a:p>
        </p:txBody>
      </p:sp>
      <p:pic>
        <p:nvPicPr>
          <p:cNvPr id="4" name="Picture 3" descr="12.170px-orix_adam_la_marque_jones_202111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00" y="4770000"/>
            <a:ext cx="1296000" cy="172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Bildschirmpräsentation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2021 Japan Series</vt:lpstr>
      <vt:lpstr>Background</vt:lpstr>
      <vt:lpstr>Series notes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Japan Series</dc:title>
  <dc:subject/>
  <dc:creator/>
  <cp:keywords/>
  <dc:description>generated using python-pptx</dc:description>
  <cp:lastModifiedBy>Ralf Bender</cp:lastModifiedBy>
  <cp:revision>1</cp:revision>
  <dcterms:created xsi:type="dcterms:W3CDTF">2013-01-27T09:14:16Z</dcterms:created>
  <dcterms:modified xsi:type="dcterms:W3CDTF">2021-11-29T15:46:56Z</dcterms:modified>
  <cp:category/>
</cp:coreProperties>
</file>