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Mixed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Mixed reality is the merging of real and virtual worlds to produce new environments and visualizations, where physical and digital objects co-exist an</a:t>
            </a:r>
          </a:p>
        </p:txBody>
      </p:sp>
      <p:pic>
        <p:nvPicPr>
          <p:cNvPr id="4" name="Picture 3" descr="1.lay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3927"/>
            <a:ext cx="3960000" cy="2224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2.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0225"/>
            <a:ext cx="3960000" cy="2227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Mixed reality has been used in applications across fields including design, education, entertainment, military training, healthcare, product content m</a:t>
            </a:r>
          </a:p>
        </p:txBody>
      </p:sp>
      <p:pic>
        <p:nvPicPr>
          <p:cNvPr id="4" name="Picture 3" descr="3.02_mixedrealityslashmixedre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0061"/>
            <a:ext cx="3960000" cy="2227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Display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Mixed reality refers to the intertwining of the virtual world and the physical world.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4.https%3a%2f%2fspecials-images.forbesimg.com%2fimageserve%2f5d88ea8118444200084e3b17%2f0x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0110"/>
            <a:ext cx="3960000" cy="2227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