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 Airplane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An airplane is a fixed-wing aircraft.</a:t>
            </a:r>
          </a:p>
          <a:p>
            <a:pPr>
              <a:defRPr sz="2500">
                <a:latin typeface="Calibri Light"/>
              </a:defRPr>
            </a:pPr>
            <a:r>
              <a:t> Airplanes come in a variety of sizes, shapes, and wing configurations.</a:t>
            </a:r>
          </a:p>
          <a:p>
            <a:pPr>
              <a:defRPr sz="2500">
                <a:latin typeface="Calibri Light"/>
              </a:defRPr>
            </a:pPr>
            <a:r>
              <a:t> The broad spectrum of uses for airplanes includes recreation, transportation of goods and people, military, and research.</a:t>
            </a:r>
          </a:p>
          <a:p>
            <a:pPr>
              <a:defRPr sz="2500">
                <a:latin typeface="Calibri Light"/>
              </a:defRPr>
            </a:pPr>
            <a:r>
              <a:t> Worldwide, commercial</a:t>
            </a:r>
          </a:p>
        </p:txBody>
      </p:sp>
      <p:pic>
        <p:nvPicPr>
          <p:cNvPr id="4" name="Picture 3" descr="1.airplane%21_%281980_film%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00" y="3556800"/>
            <a:ext cx="1965600" cy="294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