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Latin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Latin is a classical language.</a:t>
            </a:r>
          </a:p>
          <a:p>
            <a:pPr>
              <a:defRPr sz="2500">
                <a:latin typeface="Calibri Light"/>
              </a:defRPr>
            </a:pPr>
            <a:r>
              <a:t> Latin was originally spoken in the area around Rome, known as Latium.</a:t>
            </a:r>
          </a:p>
          <a:p>
            <a:pPr>
              <a:defRPr sz="2500">
                <a:latin typeface="Calibri Light"/>
              </a:defRPr>
            </a:pPr>
            <a:r>
              <a:t> Latin has contributed many words to the English language.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250px-calligraphy.malmesbury.bible.a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00" y="5216400"/>
            <a:ext cx="1904400" cy="12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