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 test is an educational assessment.</a:t>
            </a:r>
          </a:p>
          <a:p>
            <a:pPr>
              <a:defRPr sz="2500">
                <a:latin typeface="Calibri Light"/>
              </a:defRPr>
            </a:pPr>
            <a:r>
              <a:t> A test may be administered verbally, on paper, on a computer, or in a predetermined area that requires a test taker to demonstrate or perform a set of skills.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  <a:r>
              <a:t>output: A test is an educational assessment.</a:t>
            </a:r>
          </a:p>
          <a:p>
            <a:pPr>
              <a:defRPr sz="2500">
                <a:latin typeface="Calibri Light"/>
              </a:defRPr>
            </a:pPr>
            <a:r>
              <a:t> A test may be administered verbally, on paper, on a computer, or in a</a:t>
            </a:r>
          </a:p>
        </p:txBody>
      </p:sp>
      <p:pic>
        <p:nvPicPr>
          <p:cNvPr id="4" name="Picture 3" descr="1.assessing-across-modalit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701055"/>
            <a:ext cx="3960000" cy="2796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