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 car is a wheeled motor vehicle used for transportation.</a:t>
            </a:r>
          </a:p>
          <a:p>
            <a:pPr>
              <a:defRPr sz="2500">
                <a:latin typeface="Calibri Light"/>
              </a:defRPr>
            </a:pPr>
            <a:r>
              <a:t> Cars are a primary means of transportation in many regions of the world.</a:t>
            </a:r>
          </a:p>
          <a:p>
            <a:pPr>
              <a:defRPr sz="2500">
                <a:latin typeface="Calibri Light"/>
              </a:defRPr>
            </a:pPr>
            <a:r>
              <a:t> The year 1886 is regarded as the birth year of the car when German inventor Karl Benz patented his Benz Patent</a:t>
            </a:r>
          </a:p>
        </p:txBody>
      </p:sp>
      <p:pic>
        <p:nvPicPr>
          <p:cNvPr id="4" name="Picture 3" descr="1.61mbfa9bipl._ac_sx466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00" y="2779200"/>
            <a:ext cx="3549600" cy="371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