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PowerPoint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Verschiedene Testszenarien werden auf einem LabCar getestet.</a:t>
            </a:r>
          </a:p>
          <a:p>
            <a:pPr>
              <a:defRPr sz="2500">
                <a:latin typeface="Calibri Light"/>
              </a:defRPr>
            </a:pPr>
            <a:r>
              <a:t>Check des RAM Verbrauchs, etc.</a:t>
            </a:r>
          </a:p>
          <a:p>
            <a:pPr>
              <a:defRPr sz="2500">
                <a:latin typeface="Calibri Light"/>
              </a:defRPr>
            </a:pPr>
            <a:r>
              <a:t>Abschaltstrategien und SSP (Schnittstelle Sensor - Software und mehr)</a:t>
            </a:r>
          </a:p>
          <a:p>
            <a:pPr>
              <a:defRPr sz="2500">
                <a:latin typeface="Calibri Light"/>
              </a:defRPr>
            </a:pPr>
            <a:r>
              <a:t>Status Test von Switches</a:t>
            </a:r>
          </a:p>
          <a:p>
            <a:pPr>
              <a:defRPr sz="2500">
                <a:latin typeface="Calibri Light"/>
              </a:defRPr>
            </a:pPr>
            <a:r>
              <a:t>15 - 20 min</a:t>
            </a:r>
          </a:p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08" y="1458000"/>
            <a:ext cx="1799491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