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Fish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 Fish are aquatic, craniate, gill-bearing animals that lack limbs with digits.</a:t>
            </a:r>
          </a:p>
          <a:p>
            <a:pPr>
              <a:defRPr sz="2500">
                <a:latin typeface="Calibri Light"/>
              </a:defRPr>
            </a:pPr>
            <a:r>
              <a:t> They are the most diverse vertebrate group.</a:t>
            </a: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1.fis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3857269"/>
            <a:ext cx="3960000" cy="26407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Etymology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The word for fish in English and the other Germanic languages is inherited from Proto-Germanic.</a:t>
            </a: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2.gaby-the-gold-fish-aquarium-fis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2538000"/>
            <a:ext cx="3960000" cy="3959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 Fish, as vertebrata, developed as sister of the tunicata.</a:t>
            </a: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3.georgia_aquarium_-_giant_grouper_edi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2109259"/>
            <a:ext cx="3960000" cy="4388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Anatomy and physiology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 </a:t>
            </a:r>
          </a:p>
          <a:p>
            <a:pPr>
              <a:defRPr sz="2500">
                <a:latin typeface="Calibri Light"/>
              </a:defRPr>
            </a:pP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4.dctm_penguin_uk_dk_al644648_p7nd0z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4373264"/>
            <a:ext cx="3960000" cy="21247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Acoustic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 Acoustic communication in fish involves the transmission of acoustic signals from one individual of a species to another.</a:t>
            </a: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5.c3npb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3528000"/>
            <a:ext cx="3960000" cy="297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