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Web development is the work involved in developing a website for the Internet or an intranet.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to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683649"/>
            <a:ext cx="3960000" cy="1814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As an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Web development has transformed communication and commerce.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2.screely-15861837813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97530"/>
            <a:ext cx="3960000" cy="22004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Chronology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3.web-development-designing-anvar-freelancer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725788"/>
            <a:ext cx="3960000" cy="2772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Practical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lopment</a:t>
            </a:r>
          </a:p>
          <a:p>
            <a:pPr>
              <a:defRPr sz="2500">
                <a:latin typeface="Calibri Light"/>
              </a:defRPr>
            </a:pPr>
            <a:r>
              <a:t>Web analytics</a:t>
            </a:r>
          </a:p>
          <a:p>
            <a:pPr>
              <a:defRPr sz="2500">
                <a:latin typeface="Calibri Light"/>
              </a:defRPr>
            </a:pPr>
            <a:r>
              <a:t>Social media management</a:t>
            </a:r>
          </a:p>
          <a:p>
            <a:pPr>
              <a:defRPr sz="2500">
                <a:latin typeface="Calibri Light"/>
              </a:defRPr>
            </a:pPr>
            <a:r>
              <a:t>Search engine optimization</a:t>
            </a:r>
          </a:p>
          <a:p>
            <a:pPr>
              <a:defRPr sz="2500">
                <a:latin typeface="Calibri Light"/>
              </a:defRPr>
            </a:pPr>
            <a:r>
              <a:t>Search engine marketing</a:t>
            </a:r>
          </a:p>
          <a:p>
            <a:pPr>
              <a:defRPr sz="2500">
                <a:latin typeface="Calibri Light"/>
              </a:defRPr>
            </a:pPr>
            <a:r>
              <a:t>Web security</a:t>
            </a:r>
          </a:p>
          <a:p>
            <a:pPr>
              <a:defRPr sz="2500">
                <a:latin typeface="Calibri Light"/>
              </a:defRPr>
            </a:pPr>
            <a:r>
              <a:t>Web hosting</a:t>
            </a:r>
          </a:p>
          <a:p>
            <a:pPr>
              <a:defRPr sz="2500">
                <a:latin typeface="Calibri Light"/>
              </a:defRPr>
            </a:pPr>
            <a:r>
              <a:t>Web server administration</a:t>
            </a:r>
          </a:p>
          <a:p>
            <a:pPr>
              <a:defRPr sz="2500">
                <a:latin typeface="Calibri Light"/>
              </a:defRPr>
            </a:pPr>
            <a:r>
              <a:t>We</a:t>
            </a:r>
          </a:p>
        </p:txBody>
      </p:sp>
      <p:pic>
        <p:nvPicPr>
          <p:cNvPr id="4" name="Picture 3" descr="4.what-does-a-web-developer-do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2960503"/>
            <a:ext cx="3960000" cy="3537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Web development takes into account many security considerations.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5.web-development-2.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80325"/>
            <a:ext cx="3960000" cy="22176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