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beach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 beach is a geological landform along the shoreline of an ocean, sea, lake, or river.</a:t>
            </a:r>
          </a:p>
          <a:p>
            <a:pPr>
              <a:defRPr sz="2500">
                <a:latin typeface="Calibri Light"/>
              </a:defRPr>
            </a:pPr>
            <a:r>
              <a:t> A beach is usually composed of loose particles.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7milebeach-2013-hi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528000"/>
            <a:ext cx="3960000" cy="29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