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gpt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The GPT is a test that measures general intelligence.</a:t>
            </a:r>
          </a:p>
          <a:p>
            <a:pPr>
              <a:defRPr sz="2500">
                <a:latin typeface="Calibri Light"/>
              </a:defRPr>
            </a:pPr>
            <a:r>
              <a:t> It is a measure of how well a person can adapt to new situations.</a:t>
            </a:r>
          </a:p>
          <a:p>
            <a:pPr>
              <a:defRPr sz="2500">
                <a:latin typeface="Calibri Light"/>
              </a:defRPr>
            </a:pPr>
            <a:r>
              <a:t> The GPT is a timed test.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curl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858000"/>
            <a:ext cx="3960000" cy="26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