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upselling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Upselling is a sales technique where the salesperson encourages a customer to buy a more expensive product.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product-upsell-illustration-7689a8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121700"/>
            <a:ext cx="3960000" cy="2376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