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aquarium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An aquarium is an enclosed tank or body of water in which fish, aquatic plants, and other aquatic organisms are kept.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amaterske_akvar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455282"/>
            <a:ext cx="3960000" cy="3042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