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A computer is a programmable machine.</a:t>
            </a:r>
          </a:p>
          <a:p>
            <a:pPr>
              <a:defRPr sz="2500">
                <a:latin typeface="Calibri Light"/>
              </a:defRPr>
            </a:pPr>
            <a:r>
              <a:t> It has a central processing unit.</a:t>
            </a:r>
          </a:p>
          <a:p>
            <a:pPr>
              <a:defRPr sz="2500">
                <a:latin typeface="Calibri Light"/>
              </a:defRPr>
            </a:pPr>
            <a:r>
              <a:t> The program is stored in the memory.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desktop-computer-vector-id8627392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199522"/>
            <a:ext cx="3960000" cy="3298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