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Python is a high-level programming language.</a:t>
            </a:r>
          </a:p>
          <a:p>
            <a:pPr>
              <a:defRPr sz="2500">
                <a:latin typeface="Calibri Light"/>
              </a:defRPr>
            </a:pPr>
            <a:r>
              <a:t> It is a general-purpose language.</a:t>
            </a:r>
          </a:p>
          <a:p>
            <a:pPr>
              <a:defRPr sz="2500">
                <a:latin typeface="Calibri Light"/>
              </a:defRPr>
            </a:pPr>
            <a:r>
              <a:t> It is a high-level language.</a:t>
            </a:r>
          </a:p>
          <a:p>
            <a:pPr>
              <a:defRPr sz="2500">
                <a:latin typeface="Calibri Light"/>
              </a:defRPr>
            </a:pPr>
            <a:r>
              <a:t> It is a widely used language.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640px-python-logo-notex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2538000"/>
            <a:ext cx="3960000" cy="39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