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PyCharm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PyCharm is an integrated development environment used in computer programming.</a:t>
            </a:r>
          </a:p>
          <a:p>
            <a:pPr>
              <a:defRPr sz="2500">
                <a:latin typeface="Calibri Light"/>
              </a:defRPr>
            </a:pPr>
            <a:r>
              <a:t> It is developed by the Czech company JetBrains.</a:t>
            </a: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1.simplelook@2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4185441"/>
            <a:ext cx="3960000" cy="23125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Coding assistance and analysis, with code completion, syntax and error highlighting, linter integration, and quick fixes.</a:t>
            </a: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2.complexlook@2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4189827"/>
            <a:ext cx="3960000" cy="23081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PyCharm provides an API so that developers can write their own plugins to extend PyCharm features.</a:t>
            </a: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3.main_python_conso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4559974"/>
            <a:ext cx="3960000" cy="1938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The beta version of PyCharm was released in July 2010.</a:t>
            </a:r>
          </a:p>
          <a:p>
            <a:pPr>
              <a:defRPr sz="2500">
                <a:latin typeface="Calibri Light"/>
              </a:defRPr>
            </a:pPr>
            <a:r>
              <a:t>2.</a:t>
            </a:r>
          </a:p>
          <a:p>
            <a:pPr>
              <a:defRPr sz="2500">
                <a:latin typeface="Calibri Light"/>
              </a:defRPr>
            </a:pPr>
            <a:r>
              <a:t>0 was released in December 2011.</a:t>
            </a:r>
          </a:p>
          <a:p>
            <a:pPr>
              <a:defRPr sz="2500">
                <a:latin typeface="Calibri Light"/>
              </a:defRPr>
            </a:pPr>
            <a:r>
              <a:t>3.</a:t>
            </a:r>
          </a:p>
          <a:p>
            <a:pPr>
              <a:defRPr sz="2500">
                <a:latin typeface="Calibri Light"/>
              </a:defRPr>
            </a:pPr>
            <a:r>
              <a:t>0 was released in September 2013.</a:t>
            </a: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4.pr_review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4709128"/>
            <a:ext cx="3960000" cy="17888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Licensing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PyCharm Professional Edition has several license options.</a:t>
            </a:r>
          </a:p>
          <a:p>
            <a:pPr>
              <a:defRPr sz="2500">
                <a:latin typeface="Calibri Light"/>
              </a:defRPr>
            </a:pPr>
            <a:r>
              <a:t> General and commercial use is paid.</a:t>
            </a:r>
          </a:p>
          <a:p>
            <a:pPr>
              <a:defRPr sz="2500">
                <a:latin typeface="Calibri Light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