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Upselling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Upselling is a sales technique where a seller invites the customer to purchase more expensive items, upgrades, or other add-ons to generate more reven</a:t>
            </a:r>
          </a:p>
        </p:txBody>
      </p:sp>
      <p:pic>
        <p:nvPicPr>
          <p:cNvPr id="4" name="Picture 3" descr="1.product-upsell-illustration-7689a81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4121700"/>
            <a:ext cx="3960000" cy="23762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Upselling vs cross-selling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Upselling is the practice in which a business tries to motivate customers to purchase a higher-end product, an upgrade, or an additional item in order</a:t>
            </a:r>
          </a:p>
        </p:txBody>
      </p:sp>
      <p:pic>
        <p:nvPicPr>
          <p:cNvPr id="4" name="Picture 3" descr="10.cross-und-upselling-nutzen-kunde_en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4051355"/>
            <a:ext cx="3960000" cy="24466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ng that a customer purchase a more expensive item</a:t>
            </a:r>
          </a:p>
          <a:p>
            <a:pPr>
              <a:defRPr sz="2500">
                <a:latin typeface="Calibri Light"/>
              </a:defRPr>
            </a:pPr>
            <a:r>
              <a:t>Suggesting that a customer purchase a more expensive item</a:t>
            </a:r>
          </a:p>
          <a:p>
            <a:pPr>
              <a:defRPr sz="2500">
                <a:latin typeface="Calibri Light"/>
              </a:defRPr>
            </a:pPr>
            <a:r>
              <a:t>Suggesting that a customer purchase a more</a:t>
            </a:r>
          </a:p>
        </p:txBody>
      </p:sp>
      <p:pic>
        <p:nvPicPr>
          <p:cNvPr id="4" name="Picture 3" descr="11.upsell-word-concepts-banner-increasing-260nw-13920966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800" y="4363200"/>
            <a:ext cx="2797200" cy="213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Many companies teach their employees to upsell products and services and offer incentives and bonuses to the most successful personnel.</a:t>
            </a: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12.product-upse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4746643"/>
            <a:ext cx="3960000" cy="17513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Overlap with cross-selling and add-on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ng is a sales technique used by a seller to encourage a customer to buy a more expensive product or service than the one they had initially intended t</a:t>
            </a:r>
          </a:p>
        </p:txBody>
      </p:sp>
      <p:pic>
        <p:nvPicPr>
          <p:cNvPr id="4" name="Picture 3" descr="2.upsell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4274739"/>
            <a:ext cx="3960000" cy="22232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When upselling for higher cost items or add ons to customers for goods and services it is advised not to push the sale as it may become unethical.</a:t>
            </a: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3.upcrossse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3286427"/>
            <a:ext cx="3960000" cy="32115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K.</a:t>
            </a:r>
          </a:p>
          <a:p>
            <a:pPr>
              <a:defRPr sz="2500">
                <a:latin typeface="Calibri Light"/>
              </a:defRPr>
            </a:pPr>
            <a:r>
              <a:t>A.</a:t>
            </a:r>
          </a:p>
          <a:p>
            <a:pPr>
              <a:defRPr sz="2500">
                <a:latin typeface="Calibri Light"/>
              </a:defRPr>
            </a:pPr>
            <a:r>
              <a:t>(2008).</a:t>
            </a:r>
          </a:p>
          <a:p>
            <a:pPr>
              <a:defRPr sz="2500">
                <a:latin typeface="Calibri Light"/>
              </a:defRPr>
            </a:pPr>
            <a:r>
              <a:t>JournalofRelationshipMarketing:Upselling.</a:t>
            </a:r>
          </a:p>
          <a:p>
            <a:pPr>
              <a:defRPr sz="2500">
                <a:latin typeface="Calibri Light"/>
              </a:defRPr>
            </a:pPr>
          </a:p>
          <a:p>
            <a:pPr>
              <a:defRPr sz="2500">
                <a:latin typeface="Calibri Light"/>
              </a:defRPr>
            </a:pPr>
            <a:r>
              <a:t>Wagner,K.</a:t>
            </a:r>
          </a:p>
          <a:p>
            <a:pPr>
              <a:defRPr sz="2500">
                <a:latin typeface="Calibri Light"/>
              </a:defRPr>
            </a:pPr>
            <a:r>
              <a:t>A.</a:t>
            </a:r>
          </a:p>
          <a:p>
            <a:pPr>
              <a:defRPr sz="2500">
                <a:latin typeface="Calibri Light"/>
              </a:defRPr>
            </a:pPr>
            <a:r>
              <a:t>(2008).</a:t>
            </a:r>
          </a:p>
          <a:p>
            <a:pPr>
              <a:defRPr sz="2500">
                <a:latin typeface="Calibri Light"/>
              </a:defRPr>
            </a:pPr>
            <a:r>
              <a:t>JournalofRelationshipMarketing:Cross-selling.</a:t>
            </a:r>
          </a:p>
          <a:p>
            <a:pPr>
              <a:defRPr sz="2500">
                <a:latin typeface="Calibri Light"/>
              </a:defRPr>
            </a:pPr>
          </a:p>
          <a:p>
            <a:pPr>
              <a:defRPr sz="2500">
                <a:latin typeface="Calibri Light"/>
              </a:defRPr>
            </a:pPr>
            <a:r>
              <a:t>Wagner,K.</a:t>
            </a:r>
          </a:p>
          <a:p>
            <a:pPr>
              <a:defRPr sz="2500">
                <a:latin typeface="Calibri Light"/>
              </a:defRPr>
            </a:pPr>
            <a:r>
              <a:t>A.</a:t>
            </a: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4.upsell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3523689"/>
            <a:ext cx="3960000" cy="29743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