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Deep learning is a branch of machine learning based on a set of algorithms that attempt to model high-level abstractions in data.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220px-ai-ml-dl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00" y="4647600"/>
            <a:ext cx="1677600" cy="185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