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Web development is the process of creating websites for the World Wide Web.</a:t>
            </a:r>
          </a:p>
          <a:p>
            <a:pPr>
              <a:defRPr sz="2500">
                <a:latin typeface="Calibri Light"/>
              </a:defRPr>
            </a:pPr>
            <a:r>
              <a:t> This involves the creation of HTML, CSS, and JavaScript.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to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683649"/>
            <a:ext cx="3960000" cy="1814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