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>
                <a:solidFill>
                  <a:srgbClr val="3B5998"/>
                </a:solidFill>
                <a:latin typeface="Calibri Light"/>
              </a:defRPr>
            </a:pPr>
            <a:r>
              <a:t> xd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00" y="1512000"/>
            <a:ext cx="4320000" cy="4986000"/>
          </a:xfrm>
        </p:spPr>
        <p:txBody>
          <a:bodyPr/>
          <a:lstStyle/>
          <a:p>
            <a:pPr>
              <a:defRPr sz="2500">
                <a:latin typeface="Calibri Light"/>
              </a:defRPr>
            </a:pPr>
            <a:r>
              <a:t> XD is an emoticon commonly used to symbolize dying from laughter.</a:t>
            </a:r>
          </a:p>
          <a:p>
            <a:pPr>
              <a:defRPr sz="2500">
                <a:latin typeface="Calibri Light"/>
              </a:defRPr>
            </a:pPr>
            <a:r>
              <a:t> It represents 2 closed eyes with the X and mouth with the D.</a:t>
            </a:r>
          </a:p>
          <a:p>
            <a:pPr>
              <a:defRPr sz="2500">
                <a:latin typeface="Calibri Light"/>
              </a:defRPr>
            </a:pPr>
          </a:p>
          <a:p>
            <a:pPr>
              <a:defRPr sz="2500">
                <a:latin typeface="Calibri Light"/>
              </a:defRPr>
            </a:pPr>
          </a:p>
          <a:p>
            <a:pPr>
              <a:defRPr sz="2500">
                <a:latin typeface="Calibri Light"/>
              </a:defRPr>
            </a:pPr>
          </a:p>
        </p:txBody>
      </p:sp>
      <p:pic>
        <p:nvPicPr>
          <p:cNvPr id="4" name="Picture 3" descr="1.1200px-adobe_xd_cc_icon.sv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4000" y="2637779"/>
            <a:ext cx="3960000" cy="386022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