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elefant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An elephant is the largest land mammal.</a:t>
            </a:r>
          </a:p>
          <a:p>
            <a:pPr>
              <a:defRPr sz="2500">
                <a:latin typeface="Calibri Light"/>
              </a:defRPr>
            </a:pPr>
            <a:r>
              <a:t> The elephant is the only living species in the genus Loxodonta.</a:t>
            </a:r>
          </a:p>
          <a:p>
            <a:pPr>
              <a:defRPr sz="2500">
                <a:latin typeface="Calibri Light"/>
              </a:defRPr>
            </a:pPr>
          </a:p>
        </p:txBody>
      </p:sp>
      <p:pic>
        <p:nvPicPr>
          <p:cNvPr id="4" name="Picture 3" descr="1.1605535304856,steckbrief-elefant-102~_v-16x9@2dl_-6c42aff4e68b43c7868c3240d3ebfa29867457d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000" y="4271149"/>
            <a:ext cx="3960000" cy="2226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