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A, or a, is the first letter and the first vowel of the modern English alphabet.</a:t>
            </a:r>
          </a:p>
          <a:p>
            <a:pPr>
              <a:defRPr sz="2500">
                <a:latin typeface="Calibri Light"/>
              </a:defRPr>
            </a:pPr>
            <a:r>
              <a:t> Its name in English is a.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1200px-lettera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74" y="1458000"/>
            <a:ext cx="3533425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