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OpenAI is an artificial intelligence research laboratory.</a:t>
            </a:r>
          </a:p>
          <a:p>
            <a:pPr>
              <a:defRPr sz="2500">
                <a:latin typeface="Calibri Light"/>
              </a:defRPr>
            </a:pPr>
            <a:r>
              <a:t> The company conducts research in the field of artificial intelligence.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openai-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451"/>
            <a:ext cx="3960000" cy="2227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In October 2015, Elon Musk, Sam Altman, and other investors announced the formation of OpenAI and pledged over US$1 billion to the venture.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openai-2018-robot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858000"/>
            <a:ext cx="3960000" cy="26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Motives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Some scientists, such as Stephen Hawking and Stuart Russell, have articulated concerns that if advanced AI someday gains the ability to re-design its</a:t>
            </a:r>
          </a:p>
        </p:txBody>
      </p:sp>
      <p:pic>
        <p:nvPicPr>
          <p:cNvPr id="4" name="Picture 3" descr="3.1280px-openai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5746637"/>
            <a:ext cx="3960000" cy="751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Musk posed the question: "what is the best thing we can do to ensure the future is good? We could sit on the sidelines or we can encourage regulatory</a:t>
            </a:r>
          </a:p>
        </p:txBody>
      </p:sp>
      <p:pic>
        <p:nvPicPr>
          <p:cNvPr id="4" name="Picture 3" descr="5.l0rek9lybqjq_pemdjrqqgjanmyubyuejdmcd2tjmwhofb5ogkxaogsgioqxeeairechcqii6a=s900-c-k-c0x00ffffff-no-r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537999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Products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OpenAI is a non-profit artificial intelligence research company.</a:t>
            </a:r>
          </a:p>
          <a:p>
            <a:pPr>
              <a:defRPr sz="2500">
                <a:latin typeface="Calibri Light"/>
              </a:defRPr>
            </a:pPr>
            <a:r>
              <a:t> OpenAI's research focuses on reinforcement learning.</a:t>
            </a:r>
          </a:p>
          <a:p>
            <a:pPr>
              <a:defRPr sz="2500">
                <a:latin typeface="Calibri Ligh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