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platy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The platy is a freshwater fish.</a:t>
            </a:r>
          </a:p>
          <a:p>
            <a:pPr>
              <a:defRPr sz="2500">
                <a:latin typeface="Calibri Light"/>
              </a:defRPr>
            </a:pPr>
            <a:r>
              <a:t> It is native to the Americas.</a:t>
            </a:r>
          </a:p>
          <a:p>
            <a:pPr>
              <a:defRPr sz="2500">
                <a:latin typeface="Calibri Light"/>
              </a:defRPr>
            </a:pPr>
            <a:r>
              <a:t> It is a member of the minnow family.</a:t>
            </a: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1platy-calc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327921"/>
            <a:ext cx="3960000" cy="31700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