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A6B2-CDA6-2328-BCBA-DCAF1F167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45079-43DE-9C25-C1EC-7F45C11CE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50B79-5FAB-19C8-0A07-11DF8BB0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B3DA-280E-4C5B-D6C3-5282C080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9669-6966-946D-871C-0A158C9A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3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E81C-93B9-DF55-D26E-90D42010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49844-F85E-AA92-0980-FD7F2167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76EA9-822F-BDA6-6B0E-6B176C8E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A72C-69BE-21EF-8F37-B53069F6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D691-FE09-1715-1DB6-4BF447B7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0F749-00A6-1CBE-FD84-90D9AF92F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40347-BDA2-88E0-E8C8-53E7568C8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C371-912C-D25C-2507-7EC8BE21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EA9D-EA02-498B-FB15-E354CDE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C302-B589-1551-ED9B-3F1B9558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57A4-3AF7-6762-D7EF-4F268DAE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842D-EBAA-1C22-EFDB-6101A1D1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14854-038B-0B1D-7B55-1C22EB1F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92FC-0AA9-C393-9CC7-FCA81201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ABD10-E6C7-3B66-66EE-99F5B7CF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7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5E63-C780-E6BA-8298-97FC5D63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DDE6-AB55-6DF4-0BF4-E0FE3800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2B34-827E-FC06-4653-C949AB88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B2DD-347D-6766-5074-A1427986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CFFD-ED6B-2EBD-7D11-AF32119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F8BC-3277-3C81-DBFC-ED6FCD66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369E-CDC9-8F7F-4F1B-67FB518F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6A93F-8445-FFCB-9FA0-4D5C006A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47B48-1E8E-3A67-2F93-1B55959C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24C60-FE60-7D0A-17EB-A56BD3D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306A-F73D-DD7B-C774-F7F2AD2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9219-6D18-DD70-7822-2D6C8397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EBB5-8F80-517B-0071-57D28FD4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735BC-067E-8D74-FFF7-6017500B4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EEC4-F360-9720-20FF-A494B602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A428E-4067-8CF9-47EF-F42CFA2FD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A83FD-5499-3D41-EAD0-A6241F3F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55897-A875-BC45-734E-A1DDDE67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45A3E-A699-2090-0F62-619F3ED7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01A6-0449-10BF-8BE0-2507097E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A3B03-1829-44A3-F023-601C4ADA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29668-5631-94B3-0071-813B6AC0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1DE8B-7FF4-37FF-7F7D-39C66B8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944C1-F55B-27F6-BBDD-1B3A022B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B966-FF5B-D68E-08D7-9196F53C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DC4AD-8EDE-41C3-29F6-98DBB15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074E-2D86-6DB4-8140-54E1EA44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7C3E-E001-5403-BCFF-0448BBF6E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8A461-762B-734A-E86D-883E7ED8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02C93-246D-1151-3573-825F0AF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4D49B-B8D1-9D93-B681-3475ABF9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9A2C7-B588-589A-1E5D-6E383800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1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F565-8978-E112-B761-CF389BD5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599A5-E0C8-C778-D092-32359D852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B44C4-539C-14EB-0585-D6FDF4AA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EB5D3-FA89-D531-A847-5F49ED83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4080-E45A-6FF4-1259-9D57E47F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C5A2-2B1A-1F22-3B6B-20258E64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FCF08-0D5D-09E4-AE63-AB89BEFC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F6E2D-A8A2-1D15-5282-7CF7E0B4A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FE23-A9E3-DDEA-28E4-BAAC591CB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5305-E998-4EEA-9BD5-3285A0FDB439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CC0D-B9B5-EF81-902E-5BC22DDD9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94E3-821B-51D2-BD78-481C8851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7582-8353-4673-9170-E7A8F1D7E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E36042C-0D8D-1048-FD02-6E62732F7493}"/>
              </a:ext>
            </a:extLst>
          </p:cNvPr>
          <p:cNvGrpSpPr/>
          <p:nvPr/>
        </p:nvGrpSpPr>
        <p:grpSpPr>
          <a:xfrm>
            <a:off x="36512" y="27158"/>
            <a:ext cx="14630400" cy="8229600"/>
            <a:chOff x="36512" y="27158"/>
            <a:chExt cx="14630400" cy="8229600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A8010828-A32C-FE64-FA54-8103B5DB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2" y="27158"/>
              <a:ext cx="14630400" cy="8229600"/>
            </a:xfrm>
            <a:prstGeom prst="roundRect">
              <a:avLst>
                <a:gd name="adj" fmla="val 3444"/>
              </a:avLst>
            </a:prstGeom>
            <a:solidFill>
              <a:schemeClr val="accent1"/>
            </a:solidFill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778C027E-3226-4795-0966-7A775C65B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23" y="246904"/>
              <a:ext cx="4969572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8">
              <a:extLst>
                <a:ext uri="{FF2B5EF4-FFF2-40B4-BE49-F238E27FC236}">
                  <a16:creationId xmlns:a16="http://schemas.microsoft.com/office/drawing/2014/main" id="{7EBBE520-E753-C56E-6114-A867705EB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261" y="246904"/>
              <a:ext cx="1599915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88C966E0-103B-794E-7D5C-0605B63E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68" y="4822158"/>
              <a:ext cx="3227832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732F35C4-58CC-37BC-BC96-CDF79B30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9942" y="246904"/>
              <a:ext cx="1599915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EB2FEDC6-A678-3748-A2D8-2D1CA78F8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623" y="246904"/>
              <a:ext cx="1599915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8">
              <a:extLst>
                <a:ext uri="{FF2B5EF4-FFF2-40B4-BE49-F238E27FC236}">
                  <a16:creationId xmlns:a16="http://schemas.microsoft.com/office/drawing/2014/main" id="{35F0AA06-18D9-D4C1-36D6-4EC499DF3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3304" y="246904"/>
              <a:ext cx="1599915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AutoShape 8">
              <a:extLst>
                <a:ext uri="{FF2B5EF4-FFF2-40B4-BE49-F238E27FC236}">
                  <a16:creationId xmlns:a16="http://schemas.microsoft.com/office/drawing/2014/main" id="{3C10A3A1-C81F-7730-07DB-687B547A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9984" y="246904"/>
              <a:ext cx="1599915" cy="100584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11">
              <a:extLst>
                <a:ext uri="{FF2B5EF4-FFF2-40B4-BE49-F238E27FC236}">
                  <a16:creationId xmlns:a16="http://schemas.microsoft.com/office/drawing/2014/main" id="{71EF0919-47B8-98B8-FB1C-4B0BF90CE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35" y="1460111"/>
              <a:ext cx="6759462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12">
              <a:extLst>
                <a:ext uri="{FF2B5EF4-FFF2-40B4-BE49-F238E27FC236}">
                  <a16:creationId xmlns:a16="http://schemas.microsoft.com/office/drawing/2014/main" id="{E996744D-176B-90C7-431C-AA9AAF35A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147" y="4822158"/>
              <a:ext cx="3360306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13">
              <a:extLst>
                <a:ext uri="{FF2B5EF4-FFF2-40B4-BE49-F238E27FC236}">
                  <a16:creationId xmlns:a16="http://schemas.microsoft.com/office/drawing/2014/main" id="{D2411749-A353-DA01-0F44-363B4C4E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179" y="1472490"/>
              <a:ext cx="3474720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10">
              <a:extLst>
                <a:ext uri="{FF2B5EF4-FFF2-40B4-BE49-F238E27FC236}">
                  <a16:creationId xmlns:a16="http://schemas.microsoft.com/office/drawing/2014/main" id="{239F46B5-BFFE-25AB-5ACD-85507D48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78" y="1472490"/>
              <a:ext cx="3474720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10">
              <a:extLst>
                <a:ext uri="{FF2B5EF4-FFF2-40B4-BE49-F238E27FC236}">
                  <a16:creationId xmlns:a16="http://schemas.microsoft.com/office/drawing/2014/main" id="{D4CCC5CD-3AF8-D325-8545-C94E28B42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7234" y="4872502"/>
              <a:ext cx="3474720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12">
              <a:extLst>
                <a:ext uri="{FF2B5EF4-FFF2-40B4-BE49-F238E27FC236}">
                  <a16:creationId xmlns:a16="http://schemas.microsoft.com/office/drawing/2014/main" id="{EBF8001A-E49B-60C2-712E-2EF282D02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712" y="4846916"/>
              <a:ext cx="3474720" cy="3154680"/>
            </a:xfrm>
            <a:prstGeom prst="flowChartAlternateProcess">
              <a:avLst/>
            </a:prstGeom>
            <a:gradFill flip="none" rotWithShape="1">
              <a:gsLst>
                <a:gs pos="26000">
                  <a:schemeClr val="accent1">
                    <a:lumMod val="97000"/>
                    <a:lumOff val="3000"/>
                  </a:schemeClr>
                </a:gs>
                <a:gs pos="86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Smith</dc:creator>
  <cp:lastModifiedBy>Patrick Smith</cp:lastModifiedBy>
  <cp:revision>6</cp:revision>
  <dcterms:created xsi:type="dcterms:W3CDTF">2022-07-14T21:24:03Z</dcterms:created>
  <dcterms:modified xsi:type="dcterms:W3CDTF">2022-07-18T14:49:52Z</dcterms:modified>
</cp:coreProperties>
</file>