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34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157D5-D3EF-4C20-885D-D5AF9087E8DE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926E4-7827-42D0-9EF4-59EA57FF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7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Total Delivered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Total Lost Orders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Total Returned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Total Back Ordered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7946e47-6e6b-4e4d-8088-5f76963b0c7d/ReportSection826fbe3d417b02022415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SalesDashboard_Production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, lineChart, lineChart, multiRowCard, Total Delivered, Total Lost Orders, Total Returned, Total Back Ordered, slicer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65</Words>
  <Application>Microsoft Office PowerPoint</Application>
  <PresentationFormat>Widescreen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Custom Design</vt:lpstr>
      <vt:lpstr>SalesDashboard_Production</vt:lpstr>
      <vt:lpstr>Sales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Patrick Gichuki</cp:lastModifiedBy>
  <cp:revision>5</cp:revision>
  <dcterms:created xsi:type="dcterms:W3CDTF">2016-09-04T11:54:55Z</dcterms:created>
  <dcterms:modified xsi:type="dcterms:W3CDTF">2024-09-12T07:41:53Z</dcterms:modified>
</cp:coreProperties>
</file>