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183" r:id="rId2"/>
    <p:sldId id="1184" r:id="rId3"/>
    <p:sldId id="1185" r:id="rId4"/>
    <p:sldId id="1187" r:id="rId5"/>
    <p:sldId id="1091" r:id="rId6"/>
    <p:sldId id="1188" r:id="rId7"/>
    <p:sldId id="1189" r:id="rId8"/>
    <p:sldId id="1190" r:id="rId9"/>
    <p:sldId id="1191" r:id="rId10"/>
    <p:sldId id="1192" r:id="rId11"/>
    <p:sldId id="1194" r:id="rId12"/>
    <p:sldId id="1202" r:id="rId13"/>
    <p:sldId id="1196" r:id="rId14"/>
    <p:sldId id="1203" r:id="rId15"/>
    <p:sldId id="1197" r:id="rId16"/>
    <p:sldId id="1198" r:id="rId17"/>
    <p:sldId id="1199" r:id="rId18"/>
    <p:sldId id="1200" r:id="rId19"/>
    <p:sldId id="1201" r:id="rId20"/>
    <p:sldId id="1104" r:id="rId21"/>
    <p:sldId id="1106" r:id="rId22"/>
  </p:sldIdLst>
  <p:sldSz cx="9144000" cy="6858000" type="screen4x3"/>
  <p:notesSz cx="7302500" cy="9586913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F1C7C7"/>
    <a:srgbClr val="F6F5BD"/>
    <a:srgbClr val="990000"/>
    <a:srgbClr val="EDEA77"/>
    <a:srgbClr val="FF9999"/>
    <a:srgbClr val="CDF1C5"/>
    <a:srgbClr val="A8E799"/>
    <a:srgbClr val="CC6600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2" autoAdjust="0"/>
    <p:restoredTop sz="94649" autoAdjust="0"/>
  </p:normalViewPr>
  <p:slideViewPr>
    <p:cSldViewPr snapToObjects="1">
      <p:cViewPr varScale="1">
        <p:scale>
          <a:sx n="138" d="100"/>
          <a:sy n="138" d="100"/>
        </p:scale>
        <p:origin x="2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F1F-8B4F-B3C0-657B20B6D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4A5-794E-9CCD-25269D076880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4A5-794E-9CCD-25269D07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8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2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1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5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9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20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</a:t>
            </a:r>
            <a:r>
              <a:rPr lang="en-US" dirty="0">
                <a:solidFill>
                  <a:schemeClr val="bg2"/>
                </a:solidFill>
              </a:rPr>
              <a:t>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Maximizing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1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972788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407845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  <p:extLst>
      <p:ext uri="{BB962C8B-B14F-4D97-AF65-F5344CB8AC3E}">
        <p14:creationId xmlns:p14="http://schemas.microsoft.com/office/powerpoint/2010/main" val="3926173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972788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6763697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5655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972788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30641852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0438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974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dirty="0" err="1">
                <a:latin typeface="Courier New" pitchFamily="49" charset="0"/>
              </a:rPr>
              <a:t>strlen</a:t>
            </a:r>
            <a:endParaRPr lang="en-US" sz="16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calls as opaque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</a:t>
            </a:r>
            <a:r>
              <a:rPr lang="en-US" sz="1800" dirty="0" err="1"/>
              <a:t>Og</a:t>
            </a:r>
            <a:endParaRPr lang="en-US" sz="1800" dirty="0"/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8440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23196" cy="202876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(long 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4620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23196" cy="202876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(long 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161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23196" cy="2244204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(long 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5463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Direct access to storage structures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Can happen in other languages, also, especially with multi-dimensional data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7244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  <a:p>
            <a:pPr lvl="1">
              <a:defRPr/>
            </a:pPr>
            <a:r>
              <a:rPr lang="en-US" dirty="0"/>
              <a:t>potential memory aliasing</a:t>
            </a:r>
          </a:p>
        </p:txBody>
      </p:sp>
    </p:spTree>
    <p:extLst>
      <p:ext uri="{BB962C8B-B14F-4D97-AF65-F5344CB8AC3E}">
        <p14:creationId xmlns:p14="http://schemas.microsoft.com/office/powerpoint/2010/main" val="4471242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/>
              <a:t>Generally Useful Optimizations</a:t>
            </a:r>
          </a:p>
          <a:p>
            <a:pPr lvl="1"/>
            <a:r>
              <a:rPr lang="en-US" dirty="0"/>
              <a:t>Code motion/</a:t>
            </a:r>
            <a:r>
              <a:rPr lang="en-US" dirty="0" err="1"/>
              <a:t>precomputation</a:t>
            </a:r>
            <a:endParaRPr lang="en-US" dirty="0"/>
          </a:p>
          <a:p>
            <a:pPr lvl="1"/>
            <a:r>
              <a:rPr lang="en-US" dirty="0"/>
              <a:t>Strength reduction</a:t>
            </a:r>
          </a:p>
          <a:p>
            <a:pPr lvl="1"/>
            <a:r>
              <a:rPr lang="en-US" dirty="0"/>
              <a:t>Sharing of common subexpressions</a:t>
            </a: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dirty="0">
                <a:solidFill>
                  <a:srgbClr val="7F7F7F"/>
                </a:solidFill>
              </a:rPr>
              <a:t>Maximizing </a:t>
            </a:r>
            <a:r>
              <a:rPr lang="en-US" b="1" dirty="0">
                <a:solidFill>
                  <a:srgbClr val="7F7F7F"/>
                </a:solidFill>
              </a:rPr>
              <a:t>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657600" cy="736099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  long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(long 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34382" cy="138243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(long 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a[n*</a:t>
            </a:r>
            <a:r>
              <a:rPr lang="en-US" sz="1400" dirty="0" err="1">
                <a:latin typeface="Courier New" pitchFamily="49" charset="0"/>
              </a:rPr>
              <a:t>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</a:t>
            </a:r>
            <a:r>
              <a:rPr lang="en-US" dirty="0" err="1"/>
              <a:t>Og</a:t>
            </a:r>
            <a:r>
              <a:rPr lang="en-US" dirty="0"/>
              <a:t>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4876800" y="1219200"/>
            <a:ext cx="3657600" cy="951543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= n*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double 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(long 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34382" cy="138243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(long 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6892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09600" y="4597400"/>
            <a:ext cx="3404777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= n*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(long 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3404777" cy="138243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int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(long 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latin typeface="Courier New" pitchFamily="49" charset="0"/>
              </a:rPr>
              <a:t> 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191000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90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</a:t>
            </a:r>
            <a:r>
              <a:rPr lang="en-US" dirty="0" err="1"/>
              <a:t>Og</a:t>
            </a:r>
            <a:endParaRPr lang="en-US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/>
                <a:cs typeface="Calibri"/>
              </a:rPr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  <p:extLst>
      <p:ext uri="{BB962C8B-B14F-4D97-AF65-F5344CB8AC3E}">
        <p14:creationId xmlns:p14="http://schemas.microsoft.com/office/powerpoint/2010/main" val="40325699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  <a:p>
            <a:r>
              <a:rPr lang="en-US" dirty="0">
                <a:solidFill>
                  <a:schemeClr val="bg2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Code motion/</a:t>
            </a:r>
            <a:r>
              <a:rPr lang="en-US" dirty="0" err="1">
                <a:solidFill>
                  <a:schemeClr val="bg2"/>
                </a:solidFill>
              </a:rPr>
              <a:t>precomputation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Sharing of common </a:t>
            </a:r>
            <a:r>
              <a:rPr lang="en-US" dirty="0" err="1">
                <a:solidFill>
                  <a:schemeClr val="bg2"/>
                </a:solidFill>
              </a:rPr>
              <a:t>subexpressions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/>
              <a:t>Procedure calls</a:t>
            </a:r>
          </a:p>
          <a:p>
            <a:pPr lvl="1"/>
            <a:r>
              <a:rPr lang="en-US" dirty="0"/>
              <a:t>Memory aliasing</a:t>
            </a:r>
          </a:p>
          <a:p>
            <a:r>
              <a:rPr lang="en-US" dirty="0">
                <a:solidFill>
                  <a:srgbClr val="7F7F7F"/>
                </a:solidFill>
              </a:rPr>
              <a:t>Maximizing </a:t>
            </a:r>
            <a:r>
              <a:rPr lang="en-US" b="1" dirty="0">
                <a:solidFill>
                  <a:srgbClr val="7F7F7F"/>
                </a:solidFill>
              </a:rPr>
              <a:t>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52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9130</TotalTime>
  <Words>2263</Words>
  <Application>Microsoft Macintosh PowerPoint</Application>
  <PresentationFormat>On-screen Show (4:3)</PresentationFormat>
  <Paragraphs>329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Today</vt:lpstr>
      <vt:lpstr>Performance Realities</vt:lpstr>
      <vt:lpstr>Optimizing Compilers</vt:lpstr>
      <vt:lpstr>Today</vt:lpstr>
      <vt:lpstr>Generally Useful Optimizations</vt:lpstr>
      <vt:lpstr>Compiler-Generated Code Motion (-Og)</vt:lpstr>
      <vt:lpstr>Reduction in Strength</vt:lpstr>
      <vt:lpstr>Share Common Subexpressions</vt:lpstr>
      <vt:lpstr>Today</vt:lpstr>
      <vt:lpstr>Optimization Blocker #1: Procedure Calls</vt:lpstr>
      <vt:lpstr>Lower Case Conversion Performance</vt:lpstr>
      <vt:lpstr>Optimization Blocker #1: Procedure Calls</vt:lpstr>
      <vt:lpstr>Calling Strlen</vt:lpstr>
      <vt:lpstr>Optimization Blocker #1: Procedure Calls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Eric Wills</cp:lastModifiedBy>
  <cp:revision>533</cp:revision>
  <cp:lastPrinted>1999-09-20T15:19:18Z</cp:lastPrinted>
  <dcterms:created xsi:type="dcterms:W3CDTF">2011-01-05T23:59:32Z</dcterms:created>
  <dcterms:modified xsi:type="dcterms:W3CDTF">2020-11-16T17:10:22Z</dcterms:modified>
</cp:coreProperties>
</file>