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67FB3-DC5A-43B7-A12C-636AF435BA9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AAA1FEF-F2E9-43A0-8259-A847FF07AD0B}">
      <dgm:prSet phldrT="[Text]"/>
      <dgm:spPr/>
      <dgm:t>
        <a:bodyPr/>
        <a:lstStyle/>
        <a:p>
          <a:r>
            <a:rPr lang="en-CA" dirty="0"/>
            <a:t>INDEX</a:t>
          </a:r>
        </a:p>
      </dgm:t>
    </dgm:pt>
    <dgm:pt modelId="{CD31B8C7-8535-4795-99EA-5CD2FF3F17B4}" type="parTrans" cxnId="{CFAC1958-2E84-400A-AB7A-3D424B273240}">
      <dgm:prSet/>
      <dgm:spPr/>
      <dgm:t>
        <a:bodyPr/>
        <a:lstStyle/>
        <a:p>
          <a:endParaRPr lang="en-CA"/>
        </a:p>
      </dgm:t>
    </dgm:pt>
    <dgm:pt modelId="{3E13C4C0-2682-44C6-A2D3-AAAE48EBB3B0}" type="sibTrans" cxnId="{CFAC1958-2E84-400A-AB7A-3D424B273240}">
      <dgm:prSet/>
      <dgm:spPr/>
      <dgm:t>
        <a:bodyPr/>
        <a:lstStyle/>
        <a:p>
          <a:endParaRPr lang="en-CA"/>
        </a:p>
      </dgm:t>
    </dgm:pt>
    <dgm:pt modelId="{C874D6DB-87CF-4EB1-87F9-381CEC6FD4A2}">
      <dgm:prSet phldrT="[Text]"/>
      <dgm:spPr/>
      <dgm:t>
        <a:bodyPr/>
        <a:lstStyle/>
        <a:p>
          <a:r>
            <a:rPr lang="en-CA" dirty="0"/>
            <a:t>MBR</a:t>
          </a:r>
        </a:p>
      </dgm:t>
    </dgm:pt>
    <dgm:pt modelId="{8A78897E-100F-4435-A47B-3E9FC87D4684}" type="parTrans" cxnId="{27512721-E28F-488A-8E8E-6A69E2E467D9}">
      <dgm:prSet/>
      <dgm:spPr/>
      <dgm:t>
        <a:bodyPr/>
        <a:lstStyle/>
        <a:p>
          <a:endParaRPr lang="en-CA"/>
        </a:p>
      </dgm:t>
    </dgm:pt>
    <dgm:pt modelId="{1757CD93-9B3F-4755-BD8A-ED1CEA0EAC5B}" type="sibTrans" cxnId="{27512721-E28F-488A-8E8E-6A69E2E467D9}">
      <dgm:prSet/>
      <dgm:spPr/>
      <dgm:t>
        <a:bodyPr/>
        <a:lstStyle/>
        <a:p>
          <a:endParaRPr lang="en-CA"/>
        </a:p>
      </dgm:t>
    </dgm:pt>
    <dgm:pt modelId="{3BF6EFFD-C829-4E0A-8B14-03ACB8088A37}">
      <dgm:prSet phldrT="[Text]" custT="1"/>
      <dgm:spPr/>
      <dgm:t>
        <a:bodyPr/>
        <a:lstStyle/>
        <a:p>
          <a:r>
            <a:rPr lang="en-CA" sz="2400" dirty="0"/>
            <a:t>EMP</a:t>
          </a:r>
        </a:p>
      </dgm:t>
    </dgm:pt>
    <dgm:pt modelId="{E3A6533A-6A2B-4149-BA83-68A5B1B4C312}" type="parTrans" cxnId="{314B0F7B-7A30-4E91-9255-528348FDF54F}">
      <dgm:prSet/>
      <dgm:spPr/>
      <dgm:t>
        <a:bodyPr/>
        <a:lstStyle/>
        <a:p>
          <a:endParaRPr lang="en-CA"/>
        </a:p>
      </dgm:t>
    </dgm:pt>
    <dgm:pt modelId="{B64EAD20-E9FE-4D55-A954-6E401C27B524}" type="sibTrans" cxnId="{314B0F7B-7A30-4E91-9255-528348FDF54F}">
      <dgm:prSet/>
      <dgm:spPr/>
      <dgm:t>
        <a:bodyPr/>
        <a:lstStyle/>
        <a:p>
          <a:endParaRPr lang="en-CA"/>
        </a:p>
      </dgm:t>
    </dgm:pt>
    <dgm:pt modelId="{C33486D3-CA64-4C22-8DEF-BB5B7A91AD42}">
      <dgm:prSet phldrT="[Text]" custT="1"/>
      <dgm:spPr/>
      <dgm:t>
        <a:bodyPr/>
        <a:lstStyle/>
        <a:p>
          <a:r>
            <a:rPr lang="en-CA" sz="2400" dirty="0"/>
            <a:t>RE</a:t>
          </a:r>
        </a:p>
      </dgm:t>
    </dgm:pt>
    <dgm:pt modelId="{5B35CFCF-21BC-4021-866A-BDCF16E6412B}" type="parTrans" cxnId="{ABB57F5A-4130-4F53-B1B8-539D1D7320BF}">
      <dgm:prSet/>
      <dgm:spPr/>
      <dgm:t>
        <a:bodyPr/>
        <a:lstStyle/>
        <a:p>
          <a:endParaRPr lang="en-CA"/>
        </a:p>
      </dgm:t>
    </dgm:pt>
    <dgm:pt modelId="{ED6EDAE8-9C44-4453-AC6F-5BA49A3C314A}" type="sibTrans" cxnId="{ABB57F5A-4130-4F53-B1B8-539D1D7320BF}">
      <dgm:prSet/>
      <dgm:spPr/>
      <dgm:t>
        <a:bodyPr/>
        <a:lstStyle/>
        <a:p>
          <a:endParaRPr lang="en-CA"/>
        </a:p>
      </dgm:t>
    </dgm:pt>
    <dgm:pt modelId="{8826CBDD-08AD-4427-88DC-87C2D88243E2}" type="pres">
      <dgm:prSet presAssocID="{98067FB3-DC5A-43B7-A12C-636AF435BA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1B87771-8F34-482C-A453-C40C36CB385E}" type="pres">
      <dgm:prSet presAssocID="{8AAA1FEF-F2E9-43A0-8259-A847FF07AD0B}" presName="singleCycle" presStyleCnt="0"/>
      <dgm:spPr/>
    </dgm:pt>
    <dgm:pt modelId="{0C6181D1-0CD2-4E8C-8234-BAA05BA1C761}" type="pres">
      <dgm:prSet presAssocID="{8AAA1FEF-F2E9-43A0-8259-A847FF07AD0B}" presName="singleCenter" presStyleLbl="node1" presStyleIdx="0" presStyleCnt="4" custLinFactNeighborX="-10" custLinFactNeighborY="-5679">
        <dgm:presLayoutVars>
          <dgm:chMax val="7"/>
          <dgm:chPref val="7"/>
        </dgm:presLayoutVars>
      </dgm:prSet>
      <dgm:spPr/>
    </dgm:pt>
    <dgm:pt modelId="{D12CA442-48F8-4A9C-B2BE-7C53D7008572}" type="pres">
      <dgm:prSet presAssocID="{8A78897E-100F-4435-A47B-3E9FC87D4684}" presName="Name56" presStyleLbl="parChTrans1D2" presStyleIdx="0" presStyleCnt="3"/>
      <dgm:spPr/>
    </dgm:pt>
    <dgm:pt modelId="{97EECD4B-AF3F-45B9-8328-32FE47DBCFDF}" type="pres">
      <dgm:prSet presAssocID="{C874D6DB-87CF-4EB1-87F9-381CEC6FD4A2}" presName="text0" presStyleLbl="node1" presStyleIdx="1" presStyleCnt="4" custScaleX="132468" custScaleY="95319">
        <dgm:presLayoutVars>
          <dgm:bulletEnabled val="1"/>
        </dgm:presLayoutVars>
      </dgm:prSet>
      <dgm:spPr/>
    </dgm:pt>
    <dgm:pt modelId="{7EEDCCE0-1833-41D7-B640-CB3B3B8DA3FA}" type="pres">
      <dgm:prSet presAssocID="{E3A6533A-6A2B-4149-BA83-68A5B1B4C312}" presName="Name56" presStyleLbl="parChTrans1D2" presStyleIdx="1" presStyleCnt="3"/>
      <dgm:spPr/>
    </dgm:pt>
    <dgm:pt modelId="{F4100BF9-BEC0-4A48-B86A-8728CD2658A8}" type="pres">
      <dgm:prSet presAssocID="{3BF6EFFD-C829-4E0A-8B14-03ACB8088A37}" presName="text0" presStyleLbl="node1" presStyleIdx="2" presStyleCnt="4" custScaleX="150825" custScaleY="109038">
        <dgm:presLayoutVars>
          <dgm:bulletEnabled val="1"/>
        </dgm:presLayoutVars>
      </dgm:prSet>
      <dgm:spPr/>
    </dgm:pt>
    <dgm:pt modelId="{0C436D71-3385-449C-BB8F-5A4C7C5D8F7E}" type="pres">
      <dgm:prSet presAssocID="{5B35CFCF-21BC-4021-866A-BDCF16E6412B}" presName="Name56" presStyleLbl="parChTrans1D2" presStyleIdx="2" presStyleCnt="3"/>
      <dgm:spPr/>
    </dgm:pt>
    <dgm:pt modelId="{306F1A11-7B75-463C-B5DC-D2464A648D88}" type="pres">
      <dgm:prSet presAssocID="{C33486D3-CA64-4C22-8DEF-BB5B7A91AD42}" presName="text0" presStyleLbl="node1" presStyleIdx="3" presStyleCnt="4">
        <dgm:presLayoutVars>
          <dgm:bulletEnabled val="1"/>
        </dgm:presLayoutVars>
      </dgm:prSet>
      <dgm:spPr/>
    </dgm:pt>
  </dgm:ptLst>
  <dgm:cxnLst>
    <dgm:cxn modelId="{B6AC0411-6C6B-4261-AF2C-ADAF53A691A5}" type="presOf" srcId="{5B35CFCF-21BC-4021-866A-BDCF16E6412B}" destId="{0C436D71-3385-449C-BB8F-5A4C7C5D8F7E}" srcOrd="0" destOrd="0" presId="urn:microsoft.com/office/officeart/2008/layout/RadialCluster"/>
    <dgm:cxn modelId="{27512721-E28F-488A-8E8E-6A69E2E467D9}" srcId="{8AAA1FEF-F2E9-43A0-8259-A847FF07AD0B}" destId="{C874D6DB-87CF-4EB1-87F9-381CEC6FD4A2}" srcOrd="0" destOrd="0" parTransId="{8A78897E-100F-4435-A47B-3E9FC87D4684}" sibTransId="{1757CD93-9B3F-4755-BD8A-ED1CEA0EAC5B}"/>
    <dgm:cxn modelId="{4C603E6B-9B75-48E6-8CC6-F068568C3162}" type="presOf" srcId="{E3A6533A-6A2B-4149-BA83-68A5B1B4C312}" destId="{7EEDCCE0-1833-41D7-B640-CB3B3B8DA3FA}" srcOrd="0" destOrd="0" presId="urn:microsoft.com/office/officeart/2008/layout/RadialCluster"/>
    <dgm:cxn modelId="{CFAC1958-2E84-400A-AB7A-3D424B273240}" srcId="{98067FB3-DC5A-43B7-A12C-636AF435BA9D}" destId="{8AAA1FEF-F2E9-43A0-8259-A847FF07AD0B}" srcOrd="0" destOrd="0" parTransId="{CD31B8C7-8535-4795-99EA-5CD2FF3F17B4}" sibTransId="{3E13C4C0-2682-44C6-A2D3-AAAE48EBB3B0}"/>
    <dgm:cxn modelId="{ABB57F5A-4130-4F53-B1B8-539D1D7320BF}" srcId="{8AAA1FEF-F2E9-43A0-8259-A847FF07AD0B}" destId="{C33486D3-CA64-4C22-8DEF-BB5B7A91AD42}" srcOrd="2" destOrd="0" parTransId="{5B35CFCF-21BC-4021-866A-BDCF16E6412B}" sibTransId="{ED6EDAE8-9C44-4453-AC6F-5BA49A3C314A}"/>
    <dgm:cxn modelId="{314B0F7B-7A30-4E91-9255-528348FDF54F}" srcId="{8AAA1FEF-F2E9-43A0-8259-A847FF07AD0B}" destId="{3BF6EFFD-C829-4E0A-8B14-03ACB8088A37}" srcOrd="1" destOrd="0" parTransId="{E3A6533A-6A2B-4149-BA83-68A5B1B4C312}" sibTransId="{B64EAD20-E9FE-4D55-A954-6E401C27B524}"/>
    <dgm:cxn modelId="{5E3A1D94-C71B-4E26-8CC1-972489A7D8DF}" type="presOf" srcId="{C33486D3-CA64-4C22-8DEF-BB5B7A91AD42}" destId="{306F1A11-7B75-463C-B5DC-D2464A648D88}" srcOrd="0" destOrd="0" presId="urn:microsoft.com/office/officeart/2008/layout/RadialCluster"/>
    <dgm:cxn modelId="{9DD5EB97-4AB7-47FF-ABD1-B2D6C96218B3}" type="presOf" srcId="{98067FB3-DC5A-43B7-A12C-636AF435BA9D}" destId="{8826CBDD-08AD-4427-88DC-87C2D88243E2}" srcOrd="0" destOrd="0" presId="urn:microsoft.com/office/officeart/2008/layout/RadialCluster"/>
    <dgm:cxn modelId="{956B33A9-28D6-4044-8AAE-D3177E98897A}" type="presOf" srcId="{8AAA1FEF-F2E9-43A0-8259-A847FF07AD0B}" destId="{0C6181D1-0CD2-4E8C-8234-BAA05BA1C761}" srcOrd="0" destOrd="0" presId="urn:microsoft.com/office/officeart/2008/layout/RadialCluster"/>
    <dgm:cxn modelId="{9BE4BBAD-9414-4B3F-B2D0-60076FBFA8EE}" type="presOf" srcId="{8A78897E-100F-4435-A47B-3E9FC87D4684}" destId="{D12CA442-48F8-4A9C-B2BE-7C53D7008572}" srcOrd="0" destOrd="0" presId="urn:microsoft.com/office/officeart/2008/layout/RadialCluster"/>
    <dgm:cxn modelId="{37B9FBB5-97EF-4CBB-AC69-EE31458B43A2}" type="presOf" srcId="{3BF6EFFD-C829-4E0A-8B14-03ACB8088A37}" destId="{F4100BF9-BEC0-4A48-B86A-8728CD2658A8}" srcOrd="0" destOrd="0" presId="urn:microsoft.com/office/officeart/2008/layout/RadialCluster"/>
    <dgm:cxn modelId="{E77C5BF5-9536-4536-A221-0A74705D5337}" type="presOf" srcId="{C874D6DB-87CF-4EB1-87F9-381CEC6FD4A2}" destId="{97EECD4B-AF3F-45B9-8328-32FE47DBCFDF}" srcOrd="0" destOrd="0" presId="urn:microsoft.com/office/officeart/2008/layout/RadialCluster"/>
    <dgm:cxn modelId="{F49FC4D7-29CD-4F84-B3D9-83E2614A6474}" type="presParOf" srcId="{8826CBDD-08AD-4427-88DC-87C2D88243E2}" destId="{E1B87771-8F34-482C-A453-C40C36CB385E}" srcOrd="0" destOrd="0" presId="urn:microsoft.com/office/officeart/2008/layout/RadialCluster"/>
    <dgm:cxn modelId="{DBCB4C66-BF61-498A-8D6C-F7CCC84333CC}" type="presParOf" srcId="{E1B87771-8F34-482C-A453-C40C36CB385E}" destId="{0C6181D1-0CD2-4E8C-8234-BAA05BA1C761}" srcOrd="0" destOrd="0" presId="urn:microsoft.com/office/officeart/2008/layout/RadialCluster"/>
    <dgm:cxn modelId="{BA4F5D2D-60FC-4E09-A423-9336ED186CB2}" type="presParOf" srcId="{E1B87771-8F34-482C-A453-C40C36CB385E}" destId="{D12CA442-48F8-4A9C-B2BE-7C53D7008572}" srcOrd="1" destOrd="0" presId="urn:microsoft.com/office/officeart/2008/layout/RadialCluster"/>
    <dgm:cxn modelId="{480AEC23-EAEE-4745-A6F7-C16F6217359F}" type="presParOf" srcId="{E1B87771-8F34-482C-A453-C40C36CB385E}" destId="{97EECD4B-AF3F-45B9-8328-32FE47DBCFDF}" srcOrd="2" destOrd="0" presId="urn:microsoft.com/office/officeart/2008/layout/RadialCluster"/>
    <dgm:cxn modelId="{8262D688-7F0E-42B1-8EE5-8861DEFFF0BB}" type="presParOf" srcId="{E1B87771-8F34-482C-A453-C40C36CB385E}" destId="{7EEDCCE0-1833-41D7-B640-CB3B3B8DA3FA}" srcOrd="3" destOrd="0" presId="urn:microsoft.com/office/officeart/2008/layout/RadialCluster"/>
    <dgm:cxn modelId="{30EE059E-FB91-4EC4-88F2-D09D4C19269C}" type="presParOf" srcId="{E1B87771-8F34-482C-A453-C40C36CB385E}" destId="{F4100BF9-BEC0-4A48-B86A-8728CD2658A8}" srcOrd="4" destOrd="0" presId="urn:microsoft.com/office/officeart/2008/layout/RadialCluster"/>
    <dgm:cxn modelId="{3794286A-AC0E-4AF1-AE48-2D336313A892}" type="presParOf" srcId="{E1B87771-8F34-482C-A453-C40C36CB385E}" destId="{0C436D71-3385-449C-BB8F-5A4C7C5D8F7E}" srcOrd="5" destOrd="0" presId="urn:microsoft.com/office/officeart/2008/layout/RadialCluster"/>
    <dgm:cxn modelId="{8EF9E463-1BAE-40A0-80B5-F8EF889C6E31}" type="presParOf" srcId="{E1B87771-8F34-482C-A453-C40C36CB385E}" destId="{306F1A11-7B75-463C-B5DC-D2464A648D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70470-C773-427B-B0EA-A3EF1B96288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7966C18-6D02-450F-BB80-E876345119C0}">
      <dgm:prSet phldrT="[Text]"/>
      <dgm:spPr/>
      <dgm:t>
        <a:bodyPr/>
        <a:lstStyle/>
        <a:p>
          <a:r>
            <a:rPr lang="en-CA" dirty="0"/>
            <a:t>Appraisal</a:t>
          </a:r>
        </a:p>
      </dgm:t>
    </dgm:pt>
    <dgm:pt modelId="{64C4F601-2BD5-41E8-AFFE-8B1A6EFD4A8D}" type="parTrans" cxnId="{79EFCC88-A0C2-42B0-AE88-E1A34B0A2097}">
      <dgm:prSet/>
      <dgm:spPr/>
      <dgm:t>
        <a:bodyPr/>
        <a:lstStyle/>
        <a:p>
          <a:endParaRPr lang="en-CA"/>
        </a:p>
      </dgm:t>
    </dgm:pt>
    <dgm:pt modelId="{EF2603EA-2817-4C93-9BD7-86240F7D748D}" type="sibTrans" cxnId="{79EFCC88-A0C2-42B0-AE88-E1A34B0A2097}">
      <dgm:prSet/>
      <dgm:spPr/>
      <dgm:t>
        <a:bodyPr/>
        <a:lstStyle/>
        <a:p>
          <a:endParaRPr lang="en-CA"/>
        </a:p>
      </dgm:t>
    </dgm:pt>
    <dgm:pt modelId="{A27329C3-9A2F-4D8F-905F-7243EE6AE27C}">
      <dgm:prSet phldrT="[Text]"/>
      <dgm:spPr/>
      <dgm:t>
        <a:bodyPr/>
        <a:lstStyle/>
        <a:p>
          <a:r>
            <a:rPr lang="en-CA" dirty="0"/>
            <a:t>RE</a:t>
          </a:r>
        </a:p>
      </dgm:t>
    </dgm:pt>
    <dgm:pt modelId="{AEAA115D-8F36-4F5A-BAE3-E3735291BC08}" type="parTrans" cxnId="{9CDE9740-C3D0-409D-872A-9B0F921D5E53}">
      <dgm:prSet/>
      <dgm:spPr/>
      <dgm:t>
        <a:bodyPr/>
        <a:lstStyle/>
        <a:p>
          <a:endParaRPr lang="en-CA"/>
        </a:p>
      </dgm:t>
    </dgm:pt>
    <dgm:pt modelId="{DB3D3ED3-44AD-4DE4-B28D-109502E8E026}" type="sibTrans" cxnId="{9CDE9740-C3D0-409D-872A-9B0F921D5E53}">
      <dgm:prSet/>
      <dgm:spPr/>
      <dgm:t>
        <a:bodyPr/>
        <a:lstStyle/>
        <a:p>
          <a:endParaRPr lang="en-CA"/>
        </a:p>
      </dgm:t>
    </dgm:pt>
    <dgm:pt modelId="{F5695BFE-86B8-44D3-B511-1C2FFECD736D}">
      <dgm:prSet phldrT="[Text]"/>
      <dgm:spPr/>
      <dgm:t>
        <a:bodyPr/>
        <a:lstStyle/>
        <a:p>
          <a:r>
            <a:rPr lang="en-CA" dirty="0"/>
            <a:t>MUN</a:t>
          </a:r>
        </a:p>
      </dgm:t>
    </dgm:pt>
    <dgm:pt modelId="{D750056A-3DE8-4684-A998-B0930C89B9AD}" type="parTrans" cxnId="{6A8DE7EC-77A4-48E2-8012-23FFCBFCEBCD}">
      <dgm:prSet/>
      <dgm:spPr/>
      <dgm:t>
        <a:bodyPr/>
        <a:lstStyle/>
        <a:p>
          <a:endParaRPr lang="en-CA"/>
        </a:p>
      </dgm:t>
    </dgm:pt>
    <dgm:pt modelId="{26DF6920-6FBC-41EE-9613-DB1A304FAEEB}" type="sibTrans" cxnId="{6A8DE7EC-77A4-48E2-8012-23FFCBFCEBCD}">
      <dgm:prSet/>
      <dgm:spPr/>
      <dgm:t>
        <a:bodyPr/>
        <a:lstStyle/>
        <a:p>
          <a:endParaRPr lang="en-CA"/>
        </a:p>
      </dgm:t>
    </dgm:pt>
    <dgm:pt modelId="{C86455F7-A5C0-44B2-BC22-361EDDC0D265}">
      <dgm:prSet phldrT="[Text]"/>
      <dgm:spPr/>
      <dgm:t>
        <a:bodyPr/>
        <a:lstStyle/>
        <a:p>
          <a:r>
            <a:rPr lang="en-CA" dirty="0"/>
            <a:t>INS</a:t>
          </a:r>
        </a:p>
      </dgm:t>
    </dgm:pt>
    <dgm:pt modelId="{F1A3E105-4AF0-4C4D-9925-972CC810FDC6}" type="parTrans" cxnId="{BD994C9C-629A-419C-89D8-4F0878EBC7C6}">
      <dgm:prSet/>
      <dgm:spPr/>
      <dgm:t>
        <a:bodyPr/>
        <a:lstStyle/>
        <a:p>
          <a:endParaRPr lang="en-CA"/>
        </a:p>
      </dgm:t>
    </dgm:pt>
    <dgm:pt modelId="{16031AD1-07F2-4906-8636-0D604273B363}" type="sibTrans" cxnId="{BD994C9C-629A-419C-89D8-4F0878EBC7C6}">
      <dgm:prSet/>
      <dgm:spPr/>
      <dgm:t>
        <a:bodyPr/>
        <a:lstStyle/>
        <a:p>
          <a:endParaRPr lang="en-CA"/>
        </a:p>
      </dgm:t>
    </dgm:pt>
    <dgm:pt modelId="{26E33BB0-7D41-4045-BFBB-88C3F363B9DF}" type="pres">
      <dgm:prSet presAssocID="{10070470-C773-427B-B0EA-A3EF1B9628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457B27-9022-4761-9CD6-AD96E7947849}" type="pres">
      <dgm:prSet presAssocID="{D7966C18-6D02-450F-BB80-E876345119C0}" presName="centerShape" presStyleLbl="node0" presStyleIdx="0" presStyleCnt="1" custScaleX="150889" custScaleY="144571"/>
      <dgm:spPr/>
    </dgm:pt>
    <dgm:pt modelId="{49B44F5D-9E88-4EAB-934E-D44A7CB21943}" type="pres">
      <dgm:prSet presAssocID="{AEAA115D-8F36-4F5A-BAE3-E3735291BC08}" presName="parTrans" presStyleLbl="bgSibTrans2D1" presStyleIdx="0" presStyleCnt="3"/>
      <dgm:spPr/>
    </dgm:pt>
    <dgm:pt modelId="{E3F2F388-47BB-4459-90B1-D4CBC5A0C946}" type="pres">
      <dgm:prSet presAssocID="{A27329C3-9A2F-4D8F-905F-7243EE6AE27C}" presName="node" presStyleLbl="node1" presStyleIdx="0" presStyleCnt="3" custScaleX="68167" custScaleY="63068">
        <dgm:presLayoutVars>
          <dgm:bulletEnabled val="1"/>
        </dgm:presLayoutVars>
      </dgm:prSet>
      <dgm:spPr/>
    </dgm:pt>
    <dgm:pt modelId="{CDA5684B-97B1-4FE6-9DB5-2492A6638917}" type="pres">
      <dgm:prSet presAssocID="{D750056A-3DE8-4684-A998-B0930C89B9AD}" presName="parTrans" presStyleLbl="bgSibTrans2D1" presStyleIdx="1" presStyleCnt="3"/>
      <dgm:spPr/>
    </dgm:pt>
    <dgm:pt modelId="{23F9EEB4-C72F-4141-8513-DE79D2DBDACF}" type="pres">
      <dgm:prSet presAssocID="{F5695BFE-86B8-44D3-B511-1C2FFECD736D}" presName="node" presStyleLbl="node1" presStyleIdx="1" presStyleCnt="3" custScaleX="68167" custScaleY="63068" custRadScaleInc="0">
        <dgm:presLayoutVars>
          <dgm:bulletEnabled val="1"/>
        </dgm:presLayoutVars>
      </dgm:prSet>
      <dgm:spPr/>
    </dgm:pt>
    <dgm:pt modelId="{025FEF0D-8CEE-45FD-A785-A9BA34A51940}" type="pres">
      <dgm:prSet presAssocID="{F1A3E105-4AF0-4C4D-9925-972CC810FDC6}" presName="parTrans" presStyleLbl="bgSibTrans2D1" presStyleIdx="2" presStyleCnt="3"/>
      <dgm:spPr/>
    </dgm:pt>
    <dgm:pt modelId="{FC7B928F-B553-4CBC-BD3B-02DDE2936ED2}" type="pres">
      <dgm:prSet presAssocID="{C86455F7-A5C0-44B2-BC22-361EDDC0D265}" presName="node" presStyleLbl="node1" presStyleIdx="2" presStyleCnt="3" custScaleX="68167" custScaleY="63068">
        <dgm:presLayoutVars>
          <dgm:bulletEnabled val="1"/>
        </dgm:presLayoutVars>
      </dgm:prSet>
      <dgm:spPr/>
    </dgm:pt>
  </dgm:ptLst>
  <dgm:cxnLst>
    <dgm:cxn modelId="{BEBE2538-EBD1-498D-BE17-46945517825E}" type="presOf" srcId="{A27329C3-9A2F-4D8F-905F-7243EE6AE27C}" destId="{E3F2F388-47BB-4459-90B1-D4CBC5A0C946}" srcOrd="0" destOrd="0" presId="urn:microsoft.com/office/officeart/2005/8/layout/radial4"/>
    <dgm:cxn modelId="{9CDE9740-C3D0-409D-872A-9B0F921D5E53}" srcId="{D7966C18-6D02-450F-BB80-E876345119C0}" destId="{A27329C3-9A2F-4D8F-905F-7243EE6AE27C}" srcOrd="0" destOrd="0" parTransId="{AEAA115D-8F36-4F5A-BAE3-E3735291BC08}" sibTransId="{DB3D3ED3-44AD-4DE4-B28D-109502E8E026}"/>
    <dgm:cxn modelId="{3A580265-0E22-41D2-AC5B-65E64D3EDE16}" type="presOf" srcId="{F1A3E105-4AF0-4C4D-9925-972CC810FDC6}" destId="{025FEF0D-8CEE-45FD-A785-A9BA34A51940}" srcOrd="0" destOrd="0" presId="urn:microsoft.com/office/officeart/2005/8/layout/radial4"/>
    <dgm:cxn modelId="{80FB2D4B-5D78-42D0-9C20-2EFC25839632}" type="presOf" srcId="{F5695BFE-86B8-44D3-B511-1C2FFECD736D}" destId="{23F9EEB4-C72F-4141-8513-DE79D2DBDACF}" srcOrd="0" destOrd="0" presId="urn:microsoft.com/office/officeart/2005/8/layout/radial4"/>
    <dgm:cxn modelId="{E210E272-30B4-486A-B8D1-69E8571735F4}" type="presOf" srcId="{AEAA115D-8F36-4F5A-BAE3-E3735291BC08}" destId="{49B44F5D-9E88-4EAB-934E-D44A7CB21943}" srcOrd="0" destOrd="0" presId="urn:microsoft.com/office/officeart/2005/8/layout/radial4"/>
    <dgm:cxn modelId="{79EFCC88-A0C2-42B0-AE88-E1A34B0A2097}" srcId="{10070470-C773-427B-B0EA-A3EF1B96288E}" destId="{D7966C18-6D02-450F-BB80-E876345119C0}" srcOrd="0" destOrd="0" parTransId="{64C4F601-2BD5-41E8-AFFE-8B1A6EFD4A8D}" sibTransId="{EF2603EA-2817-4C93-9BD7-86240F7D748D}"/>
    <dgm:cxn modelId="{BD994C9C-629A-419C-89D8-4F0878EBC7C6}" srcId="{D7966C18-6D02-450F-BB80-E876345119C0}" destId="{C86455F7-A5C0-44B2-BC22-361EDDC0D265}" srcOrd="2" destOrd="0" parTransId="{F1A3E105-4AF0-4C4D-9925-972CC810FDC6}" sibTransId="{16031AD1-07F2-4906-8636-0D604273B363}"/>
    <dgm:cxn modelId="{1B29E6B4-8725-4BBE-A63E-AA29CD966EEF}" type="presOf" srcId="{D7966C18-6D02-450F-BB80-E876345119C0}" destId="{B5457B27-9022-4761-9CD6-AD96E7947849}" srcOrd="0" destOrd="0" presId="urn:microsoft.com/office/officeart/2005/8/layout/radial4"/>
    <dgm:cxn modelId="{FA7733C4-17FD-4662-928A-40A42E3B251E}" type="presOf" srcId="{10070470-C773-427B-B0EA-A3EF1B96288E}" destId="{26E33BB0-7D41-4045-BFBB-88C3F363B9DF}" srcOrd="0" destOrd="0" presId="urn:microsoft.com/office/officeart/2005/8/layout/radial4"/>
    <dgm:cxn modelId="{A9C9B6C6-2B15-408D-872B-DDC5605D6119}" type="presOf" srcId="{D750056A-3DE8-4684-A998-B0930C89B9AD}" destId="{CDA5684B-97B1-4FE6-9DB5-2492A6638917}" srcOrd="0" destOrd="0" presId="urn:microsoft.com/office/officeart/2005/8/layout/radial4"/>
    <dgm:cxn modelId="{77486ECF-D19E-4234-B5F4-E8EF19D230E1}" type="presOf" srcId="{C86455F7-A5C0-44B2-BC22-361EDDC0D265}" destId="{FC7B928F-B553-4CBC-BD3B-02DDE2936ED2}" srcOrd="0" destOrd="0" presId="urn:microsoft.com/office/officeart/2005/8/layout/radial4"/>
    <dgm:cxn modelId="{6A8DE7EC-77A4-48E2-8012-23FFCBFCEBCD}" srcId="{D7966C18-6D02-450F-BB80-E876345119C0}" destId="{F5695BFE-86B8-44D3-B511-1C2FFECD736D}" srcOrd="1" destOrd="0" parTransId="{D750056A-3DE8-4684-A998-B0930C89B9AD}" sibTransId="{26DF6920-6FBC-41EE-9613-DB1A304FAEEB}"/>
    <dgm:cxn modelId="{987EA546-0707-4D71-A580-5579E480B485}" type="presParOf" srcId="{26E33BB0-7D41-4045-BFBB-88C3F363B9DF}" destId="{B5457B27-9022-4761-9CD6-AD96E7947849}" srcOrd="0" destOrd="0" presId="urn:microsoft.com/office/officeart/2005/8/layout/radial4"/>
    <dgm:cxn modelId="{890CEF03-70EA-4FAC-A8B5-EAFE7AEE4470}" type="presParOf" srcId="{26E33BB0-7D41-4045-BFBB-88C3F363B9DF}" destId="{49B44F5D-9E88-4EAB-934E-D44A7CB21943}" srcOrd="1" destOrd="0" presId="urn:microsoft.com/office/officeart/2005/8/layout/radial4"/>
    <dgm:cxn modelId="{B41EDF1E-5FC9-4D22-896E-C1C447750CEA}" type="presParOf" srcId="{26E33BB0-7D41-4045-BFBB-88C3F363B9DF}" destId="{E3F2F388-47BB-4459-90B1-D4CBC5A0C946}" srcOrd="2" destOrd="0" presId="urn:microsoft.com/office/officeart/2005/8/layout/radial4"/>
    <dgm:cxn modelId="{3E2B8B8F-D4A0-4379-A4FC-9FD11E7A05D2}" type="presParOf" srcId="{26E33BB0-7D41-4045-BFBB-88C3F363B9DF}" destId="{CDA5684B-97B1-4FE6-9DB5-2492A6638917}" srcOrd="3" destOrd="0" presId="urn:microsoft.com/office/officeart/2005/8/layout/radial4"/>
    <dgm:cxn modelId="{0DAE1A9D-5B0F-426C-9A1F-BCC0BAFE100F}" type="presParOf" srcId="{26E33BB0-7D41-4045-BFBB-88C3F363B9DF}" destId="{23F9EEB4-C72F-4141-8513-DE79D2DBDACF}" srcOrd="4" destOrd="0" presId="urn:microsoft.com/office/officeart/2005/8/layout/radial4"/>
    <dgm:cxn modelId="{629899A8-96D1-4656-8D29-ADE60E65B344}" type="presParOf" srcId="{26E33BB0-7D41-4045-BFBB-88C3F363B9DF}" destId="{025FEF0D-8CEE-45FD-A785-A9BA34A51940}" srcOrd="5" destOrd="0" presId="urn:microsoft.com/office/officeart/2005/8/layout/radial4"/>
    <dgm:cxn modelId="{95F71013-00A9-4CC5-9397-206A8DC43B3B}" type="presParOf" srcId="{26E33BB0-7D41-4045-BFBB-88C3F363B9DF}" destId="{FC7B928F-B553-4CBC-BD3B-02DDE2936ED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70470-C773-427B-B0EA-A3EF1B96288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7966C18-6D02-450F-BB80-E876345119C0}">
      <dgm:prSet phldrT="[Text]"/>
      <dgm:spPr/>
      <dgm:t>
        <a:bodyPr/>
        <a:lstStyle/>
        <a:p>
          <a:r>
            <a:rPr lang="en-CA" dirty="0"/>
            <a:t>Employee Record</a:t>
          </a:r>
        </a:p>
      </dgm:t>
    </dgm:pt>
    <dgm:pt modelId="{64C4F601-2BD5-41E8-AFFE-8B1A6EFD4A8D}" type="parTrans" cxnId="{79EFCC88-A0C2-42B0-AE88-E1A34B0A2097}">
      <dgm:prSet/>
      <dgm:spPr/>
      <dgm:t>
        <a:bodyPr/>
        <a:lstStyle/>
        <a:p>
          <a:endParaRPr lang="en-CA"/>
        </a:p>
      </dgm:t>
    </dgm:pt>
    <dgm:pt modelId="{EF2603EA-2817-4C93-9BD7-86240F7D748D}" type="sibTrans" cxnId="{79EFCC88-A0C2-42B0-AE88-E1A34B0A2097}">
      <dgm:prSet/>
      <dgm:spPr/>
      <dgm:t>
        <a:bodyPr/>
        <a:lstStyle/>
        <a:p>
          <a:endParaRPr lang="en-CA"/>
        </a:p>
      </dgm:t>
    </dgm:pt>
    <dgm:pt modelId="{C86455F7-A5C0-44B2-BC22-361EDDC0D265}">
      <dgm:prSet phldrT="[Text]"/>
      <dgm:spPr/>
      <dgm:t>
        <a:bodyPr/>
        <a:lstStyle/>
        <a:p>
          <a:r>
            <a:rPr lang="en-CA" dirty="0"/>
            <a:t>EMP</a:t>
          </a:r>
        </a:p>
      </dgm:t>
    </dgm:pt>
    <dgm:pt modelId="{F1A3E105-4AF0-4C4D-9925-972CC810FDC6}" type="parTrans" cxnId="{BD994C9C-629A-419C-89D8-4F0878EBC7C6}">
      <dgm:prSet/>
      <dgm:spPr/>
      <dgm:t>
        <a:bodyPr/>
        <a:lstStyle/>
        <a:p>
          <a:endParaRPr lang="en-CA"/>
        </a:p>
      </dgm:t>
    </dgm:pt>
    <dgm:pt modelId="{16031AD1-07F2-4906-8636-0D604273B363}" type="sibTrans" cxnId="{BD994C9C-629A-419C-89D8-4F0878EBC7C6}">
      <dgm:prSet/>
      <dgm:spPr/>
      <dgm:t>
        <a:bodyPr/>
        <a:lstStyle/>
        <a:p>
          <a:endParaRPr lang="en-CA"/>
        </a:p>
      </dgm:t>
    </dgm:pt>
    <dgm:pt modelId="{26E33BB0-7D41-4045-BFBB-88C3F363B9DF}" type="pres">
      <dgm:prSet presAssocID="{10070470-C773-427B-B0EA-A3EF1B9628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457B27-9022-4761-9CD6-AD96E7947849}" type="pres">
      <dgm:prSet presAssocID="{D7966C18-6D02-450F-BB80-E876345119C0}" presName="centerShape" presStyleLbl="node0" presStyleIdx="0" presStyleCnt="1" custScaleX="150889" custScaleY="144571"/>
      <dgm:spPr/>
    </dgm:pt>
    <dgm:pt modelId="{025FEF0D-8CEE-45FD-A785-A9BA34A51940}" type="pres">
      <dgm:prSet presAssocID="{F1A3E105-4AF0-4C4D-9925-972CC810FDC6}" presName="parTrans" presStyleLbl="bgSibTrans2D1" presStyleIdx="0" presStyleCnt="1"/>
      <dgm:spPr/>
    </dgm:pt>
    <dgm:pt modelId="{FC7B928F-B553-4CBC-BD3B-02DDE2936ED2}" type="pres">
      <dgm:prSet presAssocID="{C86455F7-A5C0-44B2-BC22-361EDDC0D265}" presName="node" presStyleLbl="node1" presStyleIdx="0" presStyleCnt="1" custScaleX="49713" custScaleY="52676">
        <dgm:presLayoutVars>
          <dgm:bulletEnabled val="1"/>
        </dgm:presLayoutVars>
      </dgm:prSet>
      <dgm:spPr/>
    </dgm:pt>
  </dgm:ptLst>
  <dgm:cxnLst>
    <dgm:cxn modelId="{3A580265-0E22-41D2-AC5B-65E64D3EDE16}" type="presOf" srcId="{F1A3E105-4AF0-4C4D-9925-972CC810FDC6}" destId="{025FEF0D-8CEE-45FD-A785-A9BA34A51940}" srcOrd="0" destOrd="0" presId="urn:microsoft.com/office/officeart/2005/8/layout/radial4"/>
    <dgm:cxn modelId="{79EFCC88-A0C2-42B0-AE88-E1A34B0A2097}" srcId="{10070470-C773-427B-B0EA-A3EF1B96288E}" destId="{D7966C18-6D02-450F-BB80-E876345119C0}" srcOrd="0" destOrd="0" parTransId="{64C4F601-2BD5-41E8-AFFE-8B1A6EFD4A8D}" sibTransId="{EF2603EA-2817-4C93-9BD7-86240F7D748D}"/>
    <dgm:cxn modelId="{BD994C9C-629A-419C-89D8-4F0878EBC7C6}" srcId="{D7966C18-6D02-450F-BB80-E876345119C0}" destId="{C86455F7-A5C0-44B2-BC22-361EDDC0D265}" srcOrd="0" destOrd="0" parTransId="{F1A3E105-4AF0-4C4D-9925-972CC810FDC6}" sibTransId="{16031AD1-07F2-4906-8636-0D604273B363}"/>
    <dgm:cxn modelId="{1B29E6B4-8725-4BBE-A63E-AA29CD966EEF}" type="presOf" srcId="{D7966C18-6D02-450F-BB80-E876345119C0}" destId="{B5457B27-9022-4761-9CD6-AD96E7947849}" srcOrd="0" destOrd="0" presId="urn:microsoft.com/office/officeart/2005/8/layout/radial4"/>
    <dgm:cxn modelId="{FA7733C4-17FD-4662-928A-40A42E3B251E}" type="presOf" srcId="{10070470-C773-427B-B0EA-A3EF1B96288E}" destId="{26E33BB0-7D41-4045-BFBB-88C3F363B9DF}" srcOrd="0" destOrd="0" presId="urn:microsoft.com/office/officeart/2005/8/layout/radial4"/>
    <dgm:cxn modelId="{77486ECF-D19E-4234-B5F4-E8EF19D230E1}" type="presOf" srcId="{C86455F7-A5C0-44B2-BC22-361EDDC0D265}" destId="{FC7B928F-B553-4CBC-BD3B-02DDE2936ED2}" srcOrd="0" destOrd="0" presId="urn:microsoft.com/office/officeart/2005/8/layout/radial4"/>
    <dgm:cxn modelId="{987EA546-0707-4D71-A580-5579E480B485}" type="presParOf" srcId="{26E33BB0-7D41-4045-BFBB-88C3F363B9DF}" destId="{B5457B27-9022-4761-9CD6-AD96E7947849}" srcOrd="0" destOrd="0" presId="urn:microsoft.com/office/officeart/2005/8/layout/radial4"/>
    <dgm:cxn modelId="{629899A8-96D1-4656-8D29-ADE60E65B344}" type="presParOf" srcId="{26E33BB0-7D41-4045-BFBB-88C3F363B9DF}" destId="{025FEF0D-8CEE-45FD-A785-A9BA34A51940}" srcOrd="1" destOrd="0" presId="urn:microsoft.com/office/officeart/2005/8/layout/radial4"/>
    <dgm:cxn modelId="{95F71013-00A9-4CC5-9397-206A8DC43B3B}" type="presParOf" srcId="{26E33BB0-7D41-4045-BFBB-88C3F363B9DF}" destId="{FC7B928F-B553-4CBC-BD3B-02DDE2936ED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3664BA-CBA0-44AA-A95E-8D8A9599643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82D03F-4B22-4B1F-8E7B-80481C94D909}">
      <dgm:prSet phldrT="[Text]"/>
      <dgm:spPr/>
      <dgm:t>
        <a:bodyPr/>
        <a:lstStyle/>
        <a:p>
          <a:r>
            <a:rPr lang="en-CA" dirty="0"/>
            <a:t>Appraisal</a:t>
          </a:r>
        </a:p>
      </dgm:t>
    </dgm:pt>
    <dgm:pt modelId="{19205547-0620-48C8-8F4D-5D6DF799B0D9}" type="parTrans" cxnId="{F942C224-D973-4AEC-BA86-05C97AFCD8A6}">
      <dgm:prSet/>
      <dgm:spPr/>
      <dgm:t>
        <a:bodyPr/>
        <a:lstStyle/>
        <a:p>
          <a:endParaRPr lang="en-CA"/>
        </a:p>
      </dgm:t>
    </dgm:pt>
    <dgm:pt modelId="{30957B1C-C47F-443B-BEDD-8EB688B738C8}" type="sibTrans" cxnId="{F942C224-D973-4AEC-BA86-05C97AFCD8A6}">
      <dgm:prSet/>
      <dgm:spPr/>
      <dgm:t>
        <a:bodyPr/>
        <a:lstStyle/>
        <a:p>
          <a:endParaRPr lang="en-CA"/>
        </a:p>
      </dgm:t>
    </dgm:pt>
    <dgm:pt modelId="{2BD48A0D-3C6D-4C1B-8C2C-17D75082E849}">
      <dgm:prSet phldrT="[Text]"/>
      <dgm:spPr/>
      <dgm:t>
        <a:bodyPr/>
        <a:lstStyle/>
        <a:p>
          <a:r>
            <a:rPr lang="en-CA" dirty="0"/>
            <a:t>Employee Record</a:t>
          </a:r>
        </a:p>
      </dgm:t>
    </dgm:pt>
    <dgm:pt modelId="{A6364049-36B1-4665-9029-4556E3F38CDA}" type="parTrans" cxnId="{4FBAA152-44A6-4226-A190-C6F8FA3241D0}">
      <dgm:prSet/>
      <dgm:spPr/>
      <dgm:t>
        <a:bodyPr/>
        <a:lstStyle/>
        <a:p>
          <a:endParaRPr lang="en-CA"/>
        </a:p>
      </dgm:t>
    </dgm:pt>
    <dgm:pt modelId="{8288CCFC-275D-445E-BA82-B049E2B0A34A}" type="sibTrans" cxnId="{4FBAA152-44A6-4226-A190-C6F8FA3241D0}">
      <dgm:prSet/>
      <dgm:spPr/>
      <dgm:t>
        <a:bodyPr/>
        <a:lstStyle/>
        <a:p>
          <a:endParaRPr lang="en-CA"/>
        </a:p>
      </dgm:t>
    </dgm:pt>
    <dgm:pt modelId="{531E8695-D913-479D-AFDE-ECA82E90E3E5}">
      <dgm:prSet phldrT="[Text]"/>
      <dgm:spPr/>
      <dgm:t>
        <a:bodyPr/>
        <a:lstStyle/>
        <a:p>
          <a:r>
            <a:rPr lang="en-CA" dirty="0"/>
            <a:t>Mortgage Application</a:t>
          </a:r>
        </a:p>
      </dgm:t>
    </dgm:pt>
    <dgm:pt modelId="{8EA7B71E-1FAE-4CFE-8EE2-FA20AB5054EA}" type="parTrans" cxnId="{855A98C6-D984-4220-A9AD-9764B7E509FA}">
      <dgm:prSet/>
      <dgm:spPr/>
      <dgm:t>
        <a:bodyPr/>
        <a:lstStyle/>
        <a:p>
          <a:endParaRPr lang="en-CA"/>
        </a:p>
      </dgm:t>
    </dgm:pt>
    <dgm:pt modelId="{5F53D099-751D-4ABA-A594-15851689B6DF}" type="sibTrans" cxnId="{855A98C6-D984-4220-A9AD-9764B7E509FA}">
      <dgm:prSet/>
      <dgm:spPr/>
      <dgm:t>
        <a:bodyPr/>
        <a:lstStyle/>
        <a:p>
          <a:endParaRPr lang="en-CA"/>
        </a:p>
      </dgm:t>
    </dgm:pt>
    <dgm:pt modelId="{40FF2C32-E9E1-4037-A1B2-28C7C557765B}">
      <dgm:prSet phldrT="[Text]" custT="1"/>
      <dgm:spPr/>
      <dgm:t>
        <a:bodyPr/>
        <a:lstStyle/>
        <a:p>
          <a:r>
            <a:rPr lang="en-CA" sz="2400" dirty="0">
              <a:solidFill>
                <a:schemeClr val="accent1">
                  <a:lumMod val="75000"/>
                </a:schemeClr>
              </a:solidFill>
            </a:rPr>
            <a:t>Mortgage</a:t>
          </a:r>
          <a:r>
            <a:rPr lang="en-CA" sz="2400" dirty="0"/>
            <a:t> </a:t>
          </a:r>
          <a:r>
            <a:rPr lang="en-CA" sz="2400" dirty="0">
              <a:solidFill>
                <a:schemeClr val="accent1">
                  <a:lumMod val="75000"/>
                </a:schemeClr>
              </a:solidFill>
            </a:rPr>
            <a:t>Approval</a:t>
          </a:r>
        </a:p>
      </dgm:t>
    </dgm:pt>
    <dgm:pt modelId="{CBC5FAEC-4621-4871-96BB-574F796D8A15}" type="parTrans" cxnId="{993E2327-3629-4571-944C-C3DA97597D9E}">
      <dgm:prSet/>
      <dgm:spPr/>
      <dgm:t>
        <a:bodyPr/>
        <a:lstStyle/>
        <a:p>
          <a:endParaRPr lang="en-CA"/>
        </a:p>
      </dgm:t>
    </dgm:pt>
    <dgm:pt modelId="{4B6B447D-C5AB-4F87-AF6B-6D5B0601F823}" type="sibTrans" cxnId="{993E2327-3629-4571-944C-C3DA97597D9E}">
      <dgm:prSet/>
      <dgm:spPr/>
      <dgm:t>
        <a:bodyPr/>
        <a:lstStyle/>
        <a:p>
          <a:endParaRPr lang="en-CA"/>
        </a:p>
      </dgm:t>
    </dgm:pt>
    <dgm:pt modelId="{160A8DEA-29DE-4896-A853-E000142EF3AB}" type="pres">
      <dgm:prSet presAssocID="{093664BA-CBA0-44AA-A95E-8D8A95996432}" presName="Name0" presStyleCnt="0">
        <dgm:presLayoutVars>
          <dgm:chMax val="4"/>
          <dgm:resizeHandles val="exact"/>
        </dgm:presLayoutVars>
      </dgm:prSet>
      <dgm:spPr/>
    </dgm:pt>
    <dgm:pt modelId="{6413C94C-43EB-444E-8EEE-27C72E4EF0E2}" type="pres">
      <dgm:prSet presAssocID="{093664BA-CBA0-44AA-A95E-8D8A95996432}" presName="ellipse" presStyleLbl="trBgShp" presStyleIdx="0" presStyleCnt="1"/>
      <dgm:spPr/>
    </dgm:pt>
    <dgm:pt modelId="{23850536-580E-41E7-85E0-4FE10929118D}" type="pres">
      <dgm:prSet presAssocID="{093664BA-CBA0-44AA-A95E-8D8A95996432}" presName="arrow1" presStyleLbl="fgShp" presStyleIdx="0" presStyleCnt="1"/>
      <dgm:spPr/>
    </dgm:pt>
    <dgm:pt modelId="{CFE62423-2853-43EC-85EB-1060E43AC5F8}" type="pres">
      <dgm:prSet presAssocID="{093664BA-CBA0-44AA-A95E-8D8A95996432}" presName="rectangle" presStyleLbl="revTx" presStyleIdx="0" presStyleCnt="1">
        <dgm:presLayoutVars>
          <dgm:bulletEnabled val="1"/>
        </dgm:presLayoutVars>
      </dgm:prSet>
      <dgm:spPr/>
    </dgm:pt>
    <dgm:pt modelId="{C2C80655-BC48-4B8B-8588-C45F1C8C8F46}" type="pres">
      <dgm:prSet presAssocID="{2BD48A0D-3C6D-4C1B-8C2C-17D75082E849}" presName="item1" presStyleLbl="node1" presStyleIdx="0" presStyleCnt="3">
        <dgm:presLayoutVars>
          <dgm:bulletEnabled val="1"/>
        </dgm:presLayoutVars>
      </dgm:prSet>
      <dgm:spPr/>
    </dgm:pt>
    <dgm:pt modelId="{299B6F2E-59B4-419C-9D06-F3F71AE1EF0F}" type="pres">
      <dgm:prSet presAssocID="{531E8695-D913-479D-AFDE-ECA82E90E3E5}" presName="item2" presStyleLbl="node1" presStyleIdx="1" presStyleCnt="3">
        <dgm:presLayoutVars>
          <dgm:bulletEnabled val="1"/>
        </dgm:presLayoutVars>
      </dgm:prSet>
      <dgm:spPr/>
    </dgm:pt>
    <dgm:pt modelId="{CD80F774-ECFB-4E28-9958-3D016A03174D}" type="pres">
      <dgm:prSet presAssocID="{40FF2C32-E9E1-4037-A1B2-28C7C557765B}" presName="item3" presStyleLbl="node1" presStyleIdx="2" presStyleCnt="3">
        <dgm:presLayoutVars>
          <dgm:bulletEnabled val="1"/>
        </dgm:presLayoutVars>
      </dgm:prSet>
      <dgm:spPr/>
    </dgm:pt>
    <dgm:pt modelId="{D016FA4B-5B59-42C9-9E28-4DC90A3EE93D}" type="pres">
      <dgm:prSet presAssocID="{093664BA-CBA0-44AA-A95E-8D8A95996432}" presName="funnel" presStyleLbl="trAlignAcc1" presStyleIdx="0" presStyleCnt="1"/>
      <dgm:spPr/>
    </dgm:pt>
  </dgm:ptLst>
  <dgm:cxnLst>
    <dgm:cxn modelId="{F942C224-D973-4AEC-BA86-05C97AFCD8A6}" srcId="{093664BA-CBA0-44AA-A95E-8D8A95996432}" destId="{7282D03F-4B22-4B1F-8E7B-80481C94D909}" srcOrd="0" destOrd="0" parTransId="{19205547-0620-48C8-8F4D-5D6DF799B0D9}" sibTransId="{30957B1C-C47F-443B-BEDD-8EB688B738C8}"/>
    <dgm:cxn modelId="{993E2327-3629-4571-944C-C3DA97597D9E}" srcId="{093664BA-CBA0-44AA-A95E-8D8A95996432}" destId="{40FF2C32-E9E1-4037-A1B2-28C7C557765B}" srcOrd="3" destOrd="0" parTransId="{CBC5FAEC-4621-4871-96BB-574F796D8A15}" sibTransId="{4B6B447D-C5AB-4F87-AF6B-6D5B0601F823}"/>
    <dgm:cxn modelId="{44EA8F6A-CA6B-4C32-9508-AC1CD5035211}" type="presOf" srcId="{093664BA-CBA0-44AA-A95E-8D8A95996432}" destId="{160A8DEA-29DE-4896-A853-E000142EF3AB}" srcOrd="0" destOrd="0" presId="urn:microsoft.com/office/officeart/2005/8/layout/funnel1"/>
    <dgm:cxn modelId="{4FBAA152-44A6-4226-A190-C6F8FA3241D0}" srcId="{093664BA-CBA0-44AA-A95E-8D8A95996432}" destId="{2BD48A0D-3C6D-4C1B-8C2C-17D75082E849}" srcOrd="1" destOrd="0" parTransId="{A6364049-36B1-4665-9029-4556E3F38CDA}" sibTransId="{8288CCFC-275D-445E-BA82-B049E2B0A34A}"/>
    <dgm:cxn modelId="{6455CF98-791D-4C61-80C7-E28B8D2CCD47}" type="presOf" srcId="{531E8695-D913-479D-AFDE-ECA82E90E3E5}" destId="{C2C80655-BC48-4B8B-8588-C45F1C8C8F46}" srcOrd="0" destOrd="0" presId="urn:microsoft.com/office/officeart/2005/8/layout/funnel1"/>
    <dgm:cxn modelId="{EBC2699C-2830-404A-B2D8-254E9FA9D6ED}" type="presOf" srcId="{2BD48A0D-3C6D-4C1B-8C2C-17D75082E849}" destId="{299B6F2E-59B4-419C-9D06-F3F71AE1EF0F}" srcOrd="0" destOrd="0" presId="urn:microsoft.com/office/officeart/2005/8/layout/funnel1"/>
    <dgm:cxn modelId="{9E92FDA7-45D2-40AF-A162-DD881E4CC41D}" type="presOf" srcId="{7282D03F-4B22-4B1F-8E7B-80481C94D909}" destId="{CD80F774-ECFB-4E28-9958-3D016A03174D}" srcOrd="0" destOrd="0" presId="urn:microsoft.com/office/officeart/2005/8/layout/funnel1"/>
    <dgm:cxn modelId="{ABF9BAAE-7125-4D19-ADA9-6A1A79B36B90}" type="presOf" srcId="{40FF2C32-E9E1-4037-A1B2-28C7C557765B}" destId="{CFE62423-2853-43EC-85EB-1060E43AC5F8}" srcOrd="0" destOrd="0" presId="urn:microsoft.com/office/officeart/2005/8/layout/funnel1"/>
    <dgm:cxn modelId="{855A98C6-D984-4220-A9AD-9764B7E509FA}" srcId="{093664BA-CBA0-44AA-A95E-8D8A95996432}" destId="{531E8695-D913-479D-AFDE-ECA82E90E3E5}" srcOrd="2" destOrd="0" parTransId="{8EA7B71E-1FAE-4CFE-8EE2-FA20AB5054EA}" sibTransId="{5F53D099-751D-4ABA-A594-15851689B6DF}"/>
    <dgm:cxn modelId="{1C6D6E97-FD10-462C-94C3-9C1C25EFE1A1}" type="presParOf" srcId="{160A8DEA-29DE-4896-A853-E000142EF3AB}" destId="{6413C94C-43EB-444E-8EEE-27C72E4EF0E2}" srcOrd="0" destOrd="0" presId="urn:microsoft.com/office/officeart/2005/8/layout/funnel1"/>
    <dgm:cxn modelId="{43C64C3C-203F-46E4-BDA6-67FB0015B6AB}" type="presParOf" srcId="{160A8DEA-29DE-4896-A853-E000142EF3AB}" destId="{23850536-580E-41E7-85E0-4FE10929118D}" srcOrd="1" destOrd="0" presId="urn:microsoft.com/office/officeart/2005/8/layout/funnel1"/>
    <dgm:cxn modelId="{5297E78E-DB8D-4CA9-833F-473429C98034}" type="presParOf" srcId="{160A8DEA-29DE-4896-A853-E000142EF3AB}" destId="{CFE62423-2853-43EC-85EB-1060E43AC5F8}" srcOrd="2" destOrd="0" presId="urn:microsoft.com/office/officeart/2005/8/layout/funnel1"/>
    <dgm:cxn modelId="{07624EE6-1814-4FDD-8A6C-F7AEADB4574F}" type="presParOf" srcId="{160A8DEA-29DE-4896-A853-E000142EF3AB}" destId="{C2C80655-BC48-4B8B-8588-C45F1C8C8F46}" srcOrd="3" destOrd="0" presId="urn:microsoft.com/office/officeart/2005/8/layout/funnel1"/>
    <dgm:cxn modelId="{1EA6F093-3183-477D-8A0F-F6F3A24EE9D4}" type="presParOf" srcId="{160A8DEA-29DE-4896-A853-E000142EF3AB}" destId="{299B6F2E-59B4-419C-9D06-F3F71AE1EF0F}" srcOrd="4" destOrd="0" presId="urn:microsoft.com/office/officeart/2005/8/layout/funnel1"/>
    <dgm:cxn modelId="{0B03B8F7-BFD5-42F3-BD68-FB0C815DAF5F}" type="presParOf" srcId="{160A8DEA-29DE-4896-A853-E000142EF3AB}" destId="{CD80F774-ECFB-4E28-9958-3D016A03174D}" srcOrd="5" destOrd="0" presId="urn:microsoft.com/office/officeart/2005/8/layout/funnel1"/>
    <dgm:cxn modelId="{6EE963B1-7459-45D5-91A2-46ADC4EAB8DC}" type="presParOf" srcId="{160A8DEA-29DE-4896-A853-E000142EF3AB}" destId="{D016FA4B-5B59-42C9-9E28-4DC90A3EE93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C1A7CF-3E5D-409A-A7FC-77645AA0C5E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1069C1D-C608-490C-8DF0-4AC373DC6E51}">
      <dgm:prSet phldrT="[Text]"/>
      <dgm:spPr/>
      <dgm:t>
        <a:bodyPr/>
        <a:lstStyle/>
        <a:p>
          <a:r>
            <a:rPr lang="en-CA" dirty="0"/>
            <a:t>MRB</a:t>
          </a:r>
        </a:p>
      </dgm:t>
    </dgm:pt>
    <dgm:pt modelId="{C6FA8711-3F2F-4FF2-80E2-0750D936845E}" type="parTrans" cxnId="{69EE38D5-4145-4116-83A1-18968C6A9F84}">
      <dgm:prSet/>
      <dgm:spPr/>
      <dgm:t>
        <a:bodyPr/>
        <a:lstStyle/>
        <a:p>
          <a:endParaRPr lang="en-CA"/>
        </a:p>
      </dgm:t>
    </dgm:pt>
    <dgm:pt modelId="{0EB8E1CA-4B44-4963-9744-8118D24817A3}" type="sibTrans" cxnId="{69EE38D5-4145-4116-83A1-18968C6A9F84}">
      <dgm:prSet/>
      <dgm:spPr/>
      <dgm:t>
        <a:bodyPr/>
        <a:lstStyle/>
        <a:p>
          <a:endParaRPr lang="en-CA"/>
        </a:p>
      </dgm:t>
    </dgm:pt>
    <dgm:pt modelId="{04448984-0CE0-49BE-829F-FCEB3525F6AE}">
      <dgm:prSet phldrT="[Text]"/>
      <dgm:spPr/>
      <dgm:t>
        <a:bodyPr/>
        <a:lstStyle/>
        <a:p>
          <a:r>
            <a:rPr lang="en-CA" dirty="0"/>
            <a:t>Received Application</a:t>
          </a:r>
        </a:p>
      </dgm:t>
    </dgm:pt>
    <dgm:pt modelId="{903D9986-0198-40C7-8536-A10666E3EBAC}" type="parTrans" cxnId="{8B8D4E3A-1754-4738-8F85-7618FEFC7DC8}">
      <dgm:prSet/>
      <dgm:spPr/>
      <dgm:t>
        <a:bodyPr/>
        <a:lstStyle/>
        <a:p>
          <a:endParaRPr lang="en-CA"/>
        </a:p>
      </dgm:t>
    </dgm:pt>
    <dgm:pt modelId="{56A3FF5B-62F6-4F1D-A418-0383C8B5B2EC}" type="sibTrans" cxnId="{8B8D4E3A-1754-4738-8F85-7618FEFC7DC8}">
      <dgm:prSet/>
      <dgm:spPr/>
      <dgm:t>
        <a:bodyPr/>
        <a:lstStyle/>
        <a:p>
          <a:endParaRPr lang="en-CA"/>
        </a:p>
      </dgm:t>
    </dgm:pt>
    <dgm:pt modelId="{B0C77E17-D645-419C-A826-9CC69C972443}">
      <dgm:prSet phldrT="[Text]"/>
      <dgm:spPr/>
      <dgm:t>
        <a:bodyPr/>
        <a:lstStyle/>
        <a:p>
          <a:r>
            <a:rPr lang="en-CA" dirty="0"/>
            <a:t>EMP</a:t>
          </a:r>
        </a:p>
      </dgm:t>
    </dgm:pt>
    <dgm:pt modelId="{43FF9AE5-03CD-4C90-8FB9-C36A47C9805C}" type="parTrans" cxnId="{DCA1B443-D830-4C27-8445-BE80E5B69377}">
      <dgm:prSet/>
      <dgm:spPr/>
      <dgm:t>
        <a:bodyPr/>
        <a:lstStyle/>
        <a:p>
          <a:endParaRPr lang="en-CA"/>
        </a:p>
      </dgm:t>
    </dgm:pt>
    <dgm:pt modelId="{769B9702-D891-460C-9A7D-BC088DCB7DF4}" type="sibTrans" cxnId="{DCA1B443-D830-4C27-8445-BE80E5B69377}">
      <dgm:prSet/>
      <dgm:spPr/>
      <dgm:t>
        <a:bodyPr/>
        <a:lstStyle/>
        <a:p>
          <a:endParaRPr lang="en-CA"/>
        </a:p>
      </dgm:t>
    </dgm:pt>
    <dgm:pt modelId="{CDF961C1-AC0B-4600-8C8F-E1D6B6FADDEF}">
      <dgm:prSet phldrT="[Text]"/>
      <dgm:spPr/>
      <dgm:t>
        <a:bodyPr/>
        <a:lstStyle/>
        <a:p>
          <a:r>
            <a:rPr lang="en-CA" dirty="0"/>
            <a:t>Authenticate and submit record </a:t>
          </a:r>
        </a:p>
      </dgm:t>
    </dgm:pt>
    <dgm:pt modelId="{4D2D76CA-7927-499F-ABF3-3F9146334E1B}" type="parTrans" cxnId="{866263CC-58A7-4D57-AEC4-6ECD4A137B08}">
      <dgm:prSet/>
      <dgm:spPr/>
      <dgm:t>
        <a:bodyPr/>
        <a:lstStyle/>
        <a:p>
          <a:endParaRPr lang="en-CA"/>
        </a:p>
      </dgm:t>
    </dgm:pt>
    <dgm:pt modelId="{5E28CC83-282B-4C6B-9DF9-997A05C48671}" type="sibTrans" cxnId="{866263CC-58A7-4D57-AEC4-6ECD4A137B08}">
      <dgm:prSet/>
      <dgm:spPr/>
      <dgm:t>
        <a:bodyPr/>
        <a:lstStyle/>
        <a:p>
          <a:endParaRPr lang="en-CA"/>
        </a:p>
      </dgm:t>
    </dgm:pt>
    <dgm:pt modelId="{F4F5E16B-BA8B-42D2-A517-B38CB89B7C46}">
      <dgm:prSet phldrT="[Text]"/>
      <dgm:spPr/>
      <dgm:t>
        <a:bodyPr/>
        <a:lstStyle/>
        <a:p>
          <a:r>
            <a:rPr lang="en-CA" dirty="0"/>
            <a:t>RE</a:t>
          </a:r>
        </a:p>
      </dgm:t>
    </dgm:pt>
    <dgm:pt modelId="{83C0D318-4FC0-4696-8926-1380D521DDE4}" type="parTrans" cxnId="{A72657AA-2868-4FD3-90C4-DB4D30E97D8B}">
      <dgm:prSet/>
      <dgm:spPr/>
      <dgm:t>
        <a:bodyPr/>
        <a:lstStyle/>
        <a:p>
          <a:endParaRPr lang="en-CA"/>
        </a:p>
      </dgm:t>
    </dgm:pt>
    <dgm:pt modelId="{F2453828-2E1F-4675-BE90-AD709B2C997F}" type="sibTrans" cxnId="{A72657AA-2868-4FD3-90C4-DB4D30E97D8B}">
      <dgm:prSet/>
      <dgm:spPr/>
      <dgm:t>
        <a:bodyPr/>
        <a:lstStyle/>
        <a:p>
          <a:endParaRPr lang="en-CA"/>
        </a:p>
      </dgm:t>
    </dgm:pt>
    <dgm:pt modelId="{A8F1789D-223D-46F9-BDED-4FF045B8A6F6}">
      <dgm:prSet phldrT="[Text]"/>
      <dgm:spPr/>
      <dgm:t>
        <a:bodyPr/>
        <a:lstStyle/>
        <a:p>
          <a:r>
            <a:rPr lang="en-CA" dirty="0"/>
            <a:t>Compile Appraisal and submit record</a:t>
          </a:r>
        </a:p>
      </dgm:t>
    </dgm:pt>
    <dgm:pt modelId="{43A6BAAA-A03B-4964-BA91-FB607D438808}" type="parTrans" cxnId="{6D18C70C-E8AE-4F3B-BBE1-88963AEE67BF}">
      <dgm:prSet/>
      <dgm:spPr/>
      <dgm:t>
        <a:bodyPr/>
        <a:lstStyle/>
        <a:p>
          <a:endParaRPr lang="en-CA"/>
        </a:p>
      </dgm:t>
    </dgm:pt>
    <dgm:pt modelId="{0F589539-383B-4910-B6AA-1FC220556FA8}" type="sibTrans" cxnId="{6D18C70C-E8AE-4F3B-BBE1-88963AEE67BF}">
      <dgm:prSet/>
      <dgm:spPr/>
      <dgm:t>
        <a:bodyPr/>
        <a:lstStyle/>
        <a:p>
          <a:endParaRPr lang="en-CA"/>
        </a:p>
      </dgm:t>
    </dgm:pt>
    <dgm:pt modelId="{49E56068-995C-476B-BA2E-FFC2DB8B9CAF}" type="pres">
      <dgm:prSet presAssocID="{FBC1A7CF-3E5D-409A-A7FC-77645AA0C5ED}" presName="rootnode" presStyleCnt="0">
        <dgm:presLayoutVars>
          <dgm:chMax/>
          <dgm:chPref/>
          <dgm:dir/>
          <dgm:animLvl val="lvl"/>
        </dgm:presLayoutVars>
      </dgm:prSet>
      <dgm:spPr/>
    </dgm:pt>
    <dgm:pt modelId="{08804686-3E26-44B8-9DC4-460D30F43D2B}" type="pres">
      <dgm:prSet presAssocID="{F1069C1D-C608-490C-8DF0-4AC373DC6E51}" presName="composite" presStyleCnt="0"/>
      <dgm:spPr/>
    </dgm:pt>
    <dgm:pt modelId="{E7DDAE5F-D528-4D13-A679-013A57AF2BF4}" type="pres">
      <dgm:prSet presAssocID="{F1069C1D-C608-490C-8DF0-4AC373DC6E51}" presName="bentUpArrow1" presStyleLbl="alignImgPlace1" presStyleIdx="0" presStyleCnt="2"/>
      <dgm:spPr/>
    </dgm:pt>
    <dgm:pt modelId="{D9D129E7-C1B2-4918-B62C-8D2982520D0F}" type="pres">
      <dgm:prSet presAssocID="{F1069C1D-C608-490C-8DF0-4AC373DC6E5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7EFAC8-3917-4BD9-9E3D-505DB4016748}" type="pres">
      <dgm:prSet presAssocID="{F1069C1D-C608-490C-8DF0-4AC373DC6E51}" presName="ChildText" presStyleLbl="revTx" presStyleIdx="0" presStyleCnt="3" custScaleX="330621" custLinFactX="31658" custLinFactNeighborX="100000" custLinFactNeighborY="1387">
        <dgm:presLayoutVars>
          <dgm:chMax val="0"/>
          <dgm:chPref val="0"/>
          <dgm:bulletEnabled val="1"/>
        </dgm:presLayoutVars>
      </dgm:prSet>
      <dgm:spPr/>
    </dgm:pt>
    <dgm:pt modelId="{EDDC24AA-1584-4CC5-885E-D2D594E02548}" type="pres">
      <dgm:prSet presAssocID="{0EB8E1CA-4B44-4963-9744-8118D24817A3}" presName="sibTrans" presStyleCnt="0"/>
      <dgm:spPr/>
    </dgm:pt>
    <dgm:pt modelId="{4F6B3E85-0333-46A7-9613-3531549DF592}" type="pres">
      <dgm:prSet presAssocID="{B0C77E17-D645-419C-A826-9CC69C972443}" presName="composite" presStyleCnt="0"/>
      <dgm:spPr/>
    </dgm:pt>
    <dgm:pt modelId="{7FF20FE9-5186-4416-A656-F710841697AA}" type="pres">
      <dgm:prSet presAssocID="{B0C77E17-D645-419C-A826-9CC69C972443}" presName="bentUpArrow1" presStyleLbl="alignImgPlace1" presStyleIdx="1" presStyleCnt="2" custLinFactNeighborX="-30178"/>
      <dgm:spPr/>
    </dgm:pt>
    <dgm:pt modelId="{2935C3D0-6183-42E0-BCDA-2A817FC23687}" type="pres">
      <dgm:prSet presAssocID="{B0C77E17-D645-419C-A826-9CC69C972443}" presName="ParentText" presStyleLbl="node1" presStyleIdx="1" presStyleCnt="3" custLinFactNeighborX="-45528">
        <dgm:presLayoutVars>
          <dgm:chMax val="1"/>
          <dgm:chPref val="1"/>
          <dgm:bulletEnabled val="1"/>
        </dgm:presLayoutVars>
      </dgm:prSet>
      <dgm:spPr/>
    </dgm:pt>
    <dgm:pt modelId="{0A1E7C6E-36BA-499D-8F04-E077A12056C0}" type="pres">
      <dgm:prSet presAssocID="{B0C77E17-D645-419C-A826-9CC69C972443}" presName="ChildText" presStyleLbl="revTx" presStyleIdx="1" presStyleCnt="3" custScaleX="290973" custLinFactNeighborX="31104">
        <dgm:presLayoutVars>
          <dgm:chMax val="0"/>
          <dgm:chPref val="0"/>
          <dgm:bulletEnabled val="1"/>
        </dgm:presLayoutVars>
      </dgm:prSet>
      <dgm:spPr/>
    </dgm:pt>
    <dgm:pt modelId="{B1676C98-E6AD-4347-A4E2-A5241E3DEF0E}" type="pres">
      <dgm:prSet presAssocID="{769B9702-D891-460C-9A7D-BC088DCB7DF4}" presName="sibTrans" presStyleCnt="0"/>
      <dgm:spPr/>
    </dgm:pt>
    <dgm:pt modelId="{4640697D-E5B0-4EEF-8C79-92C0CA3277A7}" type="pres">
      <dgm:prSet presAssocID="{F4F5E16B-BA8B-42D2-A517-B38CB89B7C46}" presName="composite" presStyleCnt="0"/>
      <dgm:spPr/>
    </dgm:pt>
    <dgm:pt modelId="{489FFE4A-7E0C-45DE-A065-9494A713BF60}" type="pres">
      <dgm:prSet presAssocID="{F4F5E16B-BA8B-42D2-A517-B38CB89B7C46}" presName="ParentText" presStyleLbl="node1" presStyleIdx="2" presStyleCnt="3" custLinFactNeighborX="-59656">
        <dgm:presLayoutVars>
          <dgm:chMax val="1"/>
          <dgm:chPref val="1"/>
          <dgm:bulletEnabled val="1"/>
        </dgm:presLayoutVars>
      </dgm:prSet>
      <dgm:spPr/>
    </dgm:pt>
    <dgm:pt modelId="{4715CC33-E3C6-4071-9DC0-74A68EE569B4}" type="pres">
      <dgm:prSet presAssocID="{F4F5E16B-BA8B-42D2-A517-B38CB89B7C46}" presName="FinalChildText" presStyleLbl="revTx" presStyleIdx="2" presStyleCnt="3" custScaleX="229024">
        <dgm:presLayoutVars>
          <dgm:chMax val="0"/>
          <dgm:chPref val="0"/>
          <dgm:bulletEnabled val="1"/>
        </dgm:presLayoutVars>
      </dgm:prSet>
      <dgm:spPr/>
    </dgm:pt>
  </dgm:ptLst>
  <dgm:cxnLst>
    <dgm:cxn modelId="{6D18C70C-E8AE-4F3B-BBE1-88963AEE67BF}" srcId="{F4F5E16B-BA8B-42D2-A517-B38CB89B7C46}" destId="{A8F1789D-223D-46F9-BDED-4FF045B8A6F6}" srcOrd="0" destOrd="0" parTransId="{43A6BAAA-A03B-4964-BA91-FB607D438808}" sibTransId="{0F589539-383B-4910-B6AA-1FC220556FA8}"/>
    <dgm:cxn modelId="{43A7DF2B-18A0-4024-9B6B-098090A671A9}" type="presOf" srcId="{04448984-0CE0-49BE-829F-FCEB3525F6AE}" destId="{6E7EFAC8-3917-4BD9-9E3D-505DB4016748}" srcOrd="0" destOrd="0" presId="urn:microsoft.com/office/officeart/2005/8/layout/StepDownProcess"/>
    <dgm:cxn modelId="{8B8D4E3A-1754-4738-8F85-7618FEFC7DC8}" srcId="{F1069C1D-C608-490C-8DF0-4AC373DC6E51}" destId="{04448984-0CE0-49BE-829F-FCEB3525F6AE}" srcOrd="0" destOrd="0" parTransId="{903D9986-0198-40C7-8536-A10666E3EBAC}" sibTransId="{56A3FF5B-62F6-4F1D-A418-0383C8B5B2EC}"/>
    <dgm:cxn modelId="{DCA1B443-D830-4C27-8445-BE80E5B69377}" srcId="{FBC1A7CF-3E5D-409A-A7FC-77645AA0C5ED}" destId="{B0C77E17-D645-419C-A826-9CC69C972443}" srcOrd="1" destOrd="0" parTransId="{43FF9AE5-03CD-4C90-8FB9-C36A47C9805C}" sibTransId="{769B9702-D891-460C-9A7D-BC088DCB7DF4}"/>
    <dgm:cxn modelId="{A57CBD79-7F3D-457A-B775-F9845DE52AF5}" type="presOf" srcId="{FBC1A7CF-3E5D-409A-A7FC-77645AA0C5ED}" destId="{49E56068-995C-476B-BA2E-FFC2DB8B9CAF}" srcOrd="0" destOrd="0" presId="urn:microsoft.com/office/officeart/2005/8/layout/StepDownProcess"/>
    <dgm:cxn modelId="{787A07A5-1655-46DD-9ED5-0390922D1238}" type="presOf" srcId="{F4F5E16B-BA8B-42D2-A517-B38CB89B7C46}" destId="{489FFE4A-7E0C-45DE-A065-9494A713BF60}" srcOrd="0" destOrd="0" presId="urn:microsoft.com/office/officeart/2005/8/layout/StepDownProcess"/>
    <dgm:cxn modelId="{A72657AA-2868-4FD3-90C4-DB4D30E97D8B}" srcId="{FBC1A7CF-3E5D-409A-A7FC-77645AA0C5ED}" destId="{F4F5E16B-BA8B-42D2-A517-B38CB89B7C46}" srcOrd="2" destOrd="0" parTransId="{83C0D318-4FC0-4696-8926-1380D521DDE4}" sibTransId="{F2453828-2E1F-4675-BE90-AD709B2C997F}"/>
    <dgm:cxn modelId="{D83608AD-B107-4D9F-BC7B-1A4CA6937F50}" type="presOf" srcId="{B0C77E17-D645-419C-A826-9CC69C972443}" destId="{2935C3D0-6183-42E0-BCDA-2A817FC23687}" srcOrd="0" destOrd="0" presId="urn:microsoft.com/office/officeart/2005/8/layout/StepDownProcess"/>
    <dgm:cxn modelId="{866263CC-58A7-4D57-AEC4-6ECD4A137B08}" srcId="{B0C77E17-D645-419C-A826-9CC69C972443}" destId="{CDF961C1-AC0B-4600-8C8F-E1D6B6FADDEF}" srcOrd="0" destOrd="0" parTransId="{4D2D76CA-7927-499F-ABF3-3F9146334E1B}" sibTransId="{5E28CC83-282B-4C6B-9DF9-997A05C48671}"/>
    <dgm:cxn modelId="{69EE38D5-4145-4116-83A1-18968C6A9F84}" srcId="{FBC1A7CF-3E5D-409A-A7FC-77645AA0C5ED}" destId="{F1069C1D-C608-490C-8DF0-4AC373DC6E51}" srcOrd="0" destOrd="0" parTransId="{C6FA8711-3F2F-4FF2-80E2-0750D936845E}" sibTransId="{0EB8E1CA-4B44-4963-9744-8118D24817A3}"/>
    <dgm:cxn modelId="{72C75DDC-F8B3-4C79-A514-8215090DAEF5}" type="presOf" srcId="{A8F1789D-223D-46F9-BDED-4FF045B8A6F6}" destId="{4715CC33-E3C6-4071-9DC0-74A68EE569B4}" srcOrd="0" destOrd="0" presId="urn:microsoft.com/office/officeart/2005/8/layout/StepDownProcess"/>
    <dgm:cxn modelId="{1BA290EF-41EE-40E2-9477-1FBA741290CB}" type="presOf" srcId="{CDF961C1-AC0B-4600-8C8F-E1D6B6FADDEF}" destId="{0A1E7C6E-36BA-499D-8F04-E077A12056C0}" srcOrd="0" destOrd="0" presId="urn:microsoft.com/office/officeart/2005/8/layout/StepDownProcess"/>
    <dgm:cxn modelId="{AD0146F7-90C0-40FA-AC8D-A406E72EF379}" type="presOf" srcId="{F1069C1D-C608-490C-8DF0-4AC373DC6E51}" destId="{D9D129E7-C1B2-4918-B62C-8D2982520D0F}" srcOrd="0" destOrd="0" presId="urn:microsoft.com/office/officeart/2005/8/layout/StepDownProcess"/>
    <dgm:cxn modelId="{7189E78B-FB27-460F-804B-A9951D991696}" type="presParOf" srcId="{49E56068-995C-476B-BA2E-FFC2DB8B9CAF}" destId="{08804686-3E26-44B8-9DC4-460D30F43D2B}" srcOrd="0" destOrd="0" presId="urn:microsoft.com/office/officeart/2005/8/layout/StepDownProcess"/>
    <dgm:cxn modelId="{E65DE028-1677-43FC-B6C6-E4197171342E}" type="presParOf" srcId="{08804686-3E26-44B8-9DC4-460D30F43D2B}" destId="{E7DDAE5F-D528-4D13-A679-013A57AF2BF4}" srcOrd="0" destOrd="0" presId="urn:microsoft.com/office/officeart/2005/8/layout/StepDownProcess"/>
    <dgm:cxn modelId="{C213C979-0F48-4C04-8A00-7AF530BCD5D8}" type="presParOf" srcId="{08804686-3E26-44B8-9DC4-460D30F43D2B}" destId="{D9D129E7-C1B2-4918-B62C-8D2982520D0F}" srcOrd="1" destOrd="0" presId="urn:microsoft.com/office/officeart/2005/8/layout/StepDownProcess"/>
    <dgm:cxn modelId="{2A79CEB1-11F9-4504-B3B3-F36D62FAA240}" type="presParOf" srcId="{08804686-3E26-44B8-9DC4-460D30F43D2B}" destId="{6E7EFAC8-3917-4BD9-9E3D-505DB4016748}" srcOrd="2" destOrd="0" presId="urn:microsoft.com/office/officeart/2005/8/layout/StepDownProcess"/>
    <dgm:cxn modelId="{A0A8C698-BC70-48A9-8CF3-D350B7703208}" type="presParOf" srcId="{49E56068-995C-476B-BA2E-FFC2DB8B9CAF}" destId="{EDDC24AA-1584-4CC5-885E-D2D594E02548}" srcOrd="1" destOrd="0" presId="urn:microsoft.com/office/officeart/2005/8/layout/StepDownProcess"/>
    <dgm:cxn modelId="{84B0F871-BDBF-4386-9C68-EB5027671D49}" type="presParOf" srcId="{49E56068-995C-476B-BA2E-FFC2DB8B9CAF}" destId="{4F6B3E85-0333-46A7-9613-3531549DF592}" srcOrd="2" destOrd="0" presId="urn:microsoft.com/office/officeart/2005/8/layout/StepDownProcess"/>
    <dgm:cxn modelId="{6BC12F1C-8609-4A70-BCB0-172887DFD00A}" type="presParOf" srcId="{4F6B3E85-0333-46A7-9613-3531549DF592}" destId="{7FF20FE9-5186-4416-A656-F710841697AA}" srcOrd="0" destOrd="0" presId="urn:microsoft.com/office/officeart/2005/8/layout/StepDownProcess"/>
    <dgm:cxn modelId="{B9FB2E2B-599B-44C4-8290-644C49F45FD4}" type="presParOf" srcId="{4F6B3E85-0333-46A7-9613-3531549DF592}" destId="{2935C3D0-6183-42E0-BCDA-2A817FC23687}" srcOrd="1" destOrd="0" presId="urn:microsoft.com/office/officeart/2005/8/layout/StepDownProcess"/>
    <dgm:cxn modelId="{2B8D0A7F-602C-48D0-91E7-1BAE1245CDF5}" type="presParOf" srcId="{4F6B3E85-0333-46A7-9613-3531549DF592}" destId="{0A1E7C6E-36BA-499D-8F04-E077A12056C0}" srcOrd="2" destOrd="0" presId="urn:microsoft.com/office/officeart/2005/8/layout/StepDownProcess"/>
    <dgm:cxn modelId="{63FDC4AB-B337-4817-8573-9443AE565843}" type="presParOf" srcId="{49E56068-995C-476B-BA2E-FFC2DB8B9CAF}" destId="{B1676C98-E6AD-4347-A4E2-A5241E3DEF0E}" srcOrd="3" destOrd="0" presId="urn:microsoft.com/office/officeart/2005/8/layout/StepDownProcess"/>
    <dgm:cxn modelId="{10A32AB1-660B-4BCC-9EBD-A99C7009EB4B}" type="presParOf" srcId="{49E56068-995C-476B-BA2E-FFC2DB8B9CAF}" destId="{4640697D-E5B0-4EEF-8C79-92C0CA3277A7}" srcOrd="4" destOrd="0" presId="urn:microsoft.com/office/officeart/2005/8/layout/StepDownProcess"/>
    <dgm:cxn modelId="{12650A75-BC84-43AF-8CBD-BC5E2E1B989C}" type="presParOf" srcId="{4640697D-E5B0-4EEF-8C79-92C0CA3277A7}" destId="{489FFE4A-7E0C-45DE-A065-9494A713BF60}" srcOrd="0" destOrd="0" presId="urn:microsoft.com/office/officeart/2005/8/layout/StepDownProcess"/>
    <dgm:cxn modelId="{9E8A8324-F8C1-4389-932E-27D354F9A0C3}" type="presParOf" srcId="{4640697D-E5B0-4EEF-8C79-92C0CA3277A7}" destId="{4715CC33-E3C6-4071-9DC0-74A68EE569B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81D1-0CD2-4E8C-8234-BAA05BA1C761}">
      <dsp:nvSpPr>
        <dsp:cNvPr id="0" name=""/>
        <dsp:cNvSpPr/>
      </dsp:nvSpPr>
      <dsp:spPr>
        <a:xfrm>
          <a:off x="1196570" y="1648946"/>
          <a:ext cx="1106677" cy="110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INDEX</a:t>
          </a:r>
        </a:p>
      </dsp:txBody>
      <dsp:txXfrm>
        <a:off x="1250594" y="1702970"/>
        <a:ext cx="998629" cy="998629"/>
      </dsp:txXfrm>
    </dsp:sp>
    <dsp:sp modelId="{D12CA442-48F8-4A9C-B2BE-7C53D7008572}">
      <dsp:nvSpPr>
        <dsp:cNvPr id="0" name=""/>
        <dsp:cNvSpPr/>
      </dsp:nvSpPr>
      <dsp:spPr>
        <a:xfrm rot="16200776">
          <a:off x="1449844" y="1348688"/>
          <a:ext cx="6005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051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ECD4B-AF3F-45B9-8328-32FE47DBCFDF}">
      <dsp:nvSpPr>
        <dsp:cNvPr id="0" name=""/>
        <dsp:cNvSpPr/>
      </dsp:nvSpPr>
      <dsp:spPr>
        <a:xfrm>
          <a:off x="1259141" y="341665"/>
          <a:ext cx="982215" cy="706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MBR</a:t>
          </a:r>
        </a:p>
      </dsp:txBody>
      <dsp:txXfrm>
        <a:off x="1293642" y="376166"/>
        <a:ext cx="913213" cy="637763"/>
      </dsp:txXfrm>
    </dsp:sp>
    <dsp:sp modelId="{7EEDCCE0-1833-41D7-B640-CB3B3B8DA3FA}">
      <dsp:nvSpPr>
        <dsp:cNvPr id="0" name=""/>
        <dsp:cNvSpPr/>
      </dsp:nvSpPr>
      <dsp:spPr>
        <a:xfrm rot="2118683">
          <a:off x="2262621" y="2721876"/>
          <a:ext cx="4416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164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00BF9-BEC0-4A48-B86A-8728CD2658A8}">
      <dsp:nvSpPr>
        <dsp:cNvPr id="0" name=""/>
        <dsp:cNvSpPr/>
      </dsp:nvSpPr>
      <dsp:spPr>
        <a:xfrm>
          <a:off x="2663643" y="2841350"/>
          <a:ext cx="1118328" cy="80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EMP</a:t>
          </a:r>
        </a:p>
      </dsp:txBody>
      <dsp:txXfrm>
        <a:off x="2703110" y="2880817"/>
        <a:ext cx="1039394" cy="729554"/>
      </dsp:txXfrm>
    </dsp:sp>
    <dsp:sp modelId="{0C436D71-3385-449C-BB8F-5A4C7C5D8F7E}">
      <dsp:nvSpPr>
        <dsp:cNvPr id="0" name=""/>
        <dsp:cNvSpPr/>
      </dsp:nvSpPr>
      <dsp:spPr>
        <a:xfrm rot="8680568">
          <a:off x="586584" y="2788641"/>
          <a:ext cx="6718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82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F1A11-7B75-463C-B5DC-D2464A648D88}">
      <dsp:nvSpPr>
        <dsp:cNvPr id="0" name=""/>
        <dsp:cNvSpPr/>
      </dsp:nvSpPr>
      <dsp:spPr>
        <a:xfrm>
          <a:off x="-93046" y="2874857"/>
          <a:ext cx="741474" cy="741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RE</a:t>
          </a:r>
        </a:p>
      </dsp:txBody>
      <dsp:txXfrm>
        <a:off x="-56850" y="2911053"/>
        <a:ext cx="669082" cy="66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B27-9022-4761-9CD6-AD96E7947849}">
      <dsp:nvSpPr>
        <dsp:cNvPr id="0" name=""/>
        <dsp:cNvSpPr/>
      </dsp:nvSpPr>
      <dsp:spPr>
        <a:xfrm>
          <a:off x="901921" y="1272830"/>
          <a:ext cx="1640205" cy="1571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Appraisal</a:t>
          </a:r>
        </a:p>
      </dsp:txBody>
      <dsp:txXfrm>
        <a:off x="1142123" y="1502975"/>
        <a:ext cx="1159801" cy="1111236"/>
      </dsp:txXfrm>
    </dsp:sp>
    <dsp:sp modelId="{49B44F5D-9E88-4EAB-934E-D44A7CB21943}">
      <dsp:nvSpPr>
        <dsp:cNvPr id="0" name=""/>
        <dsp:cNvSpPr/>
      </dsp:nvSpPr>
      <dsp:spPr>
        <a:xfrm rot="12900000">
          <a:off x="461350" y="1239869"/>
          <a:ext cx="625271" cy="309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F388-47BB-4459-90B1-D4CBC5A0C946}">
      <dsp:nvSpPr>
        <dsp:cNvPr id="0" name=""/>
        <dsp:cNvSpPr/>
      </dsp:nvSpPr>
      <dsp:spPr>
        <a:xfrm>
          <a:off x="165917" y="954935"/>
          <a:ext cx="703944" cy="521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RE</a:t>
          </a:r>
        </a:p>
      </dsp:txBody>
      <dsp:txXfrm>
        <a:off x="181177" y="970195"/>
        <a:ext cx="673424" cy="490510"/>
      </dsp:txXfrm>
    </dsp:sp>
    <dsp:sp modelId="{CDA5684B-97B1-4FE6-9DB5-2492A6638917}">
      <dsp:nvSpPr>
        <dsp:cNvPr id="0" name=""/>
        <dsp:cNvSpPr/>
      </dsp:nvSpPr>
      <dsp:spPr>
        <a:xfrm rot="16200000">
          <a:off x="1398733" y="757006"/>
          <a:ext cx="646581" cy="309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9EEB4-C72F-4141-8513-DE79D2DBDACF}">
      <dsp:nvSpPr>
        <dsp:cNvPr id="0" name=""/>
        <dsp:cNvSpPr/>
      </dsp:nvSpPr>
      <dsp:spPr>
        <a:xfrm>
          <a:off x="1370051" y="328102"/>
          <a:ext cx="703944" cy="521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MUN</a:t>
          </a:r>
        </a:p>
      </dsp:txBody>
      <dsp:txXfrm>
        <a:off x="1385311" y="343362"/>
        <a:ext cx="673424" cy="490510"/>
      </dsp:txXfrm>
    </dsp:sp>
    <dsp:sp modelId="{025FEF0D-8CEE-45FD-A785-A9BA34A51940}">
      <dsp:nvSpPr>
        <dsp:cNvPr id="0" name=""/>
        <dsp:cNvSpPr/>
      </dsp:nvSpPr>
      <dsp:spPr>
        <a:xfrm rot="19500000">
          <a:off x="2357425" y="1239869"/>
          <a:ext cx="625271" cy="309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928F-B553-4CBC-BD3B-02DDE2936ED2}">
      <dsp:nvSpPr>
        <dsp:cNvPr id="0" name=""/>
        <dsp:cNvSpPr/>
      </dsp:nvSpPr>
      <dsp:spPr>
        <a:xfrm>
          <a:off x="2574185" y="954935"/>
          <a:ext cx="703944" cy="521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INS</a:t>
          </a:r>
        </a:p>
      </dsp:txBody>
      <dsp:txXfrm>
        <a:off x="2589445" y="970195"/>
        <a:ext cx="673424" cy="490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B27-9022-4761-9CD6-AD96E7947849}">
      <dsp:nvSpPr>
        <dsp:cNvPr id="0" name=""/>
        <dsp:cNvSpPr/>
      </dsp:nvSpPr>
      <dsp:spPr>
        <a:xfrm>
          <a:off x="467516" y="707421"/>
          <a:ext cx="1723963" cy="1651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Employee Record</a:t>
          </a:r>
        </a:p>
      </dsp:txBody>
      <dsp:txXfrm>
        <a:off x="719985" y="949318"/>
        <a:ext cx="1219025" cy="1167983"/>
      </dsp:txXfrm>
    </dsp:sp>
    <dsp:sp modelId="{025FEF0D-8CEE-45FD-A785-A9BA34A51940}">
      <dsp:nvSpPr>
        <dsp:cNvPr id="0" name=""/>
        <dsp:cNvSpPr/>
      </dsp:nvSpPr>
      <dsp:spPr>
        <a:xfrm rot="16200000">
          <a:off x="1092719" y="280268"/>
          <a:ext cx="473557" cy="32562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928F-B553-4CBC-BD3B-02DDE2936ED2}">
      <dsp:nvSpPr>
        <dsp:cNvPr id="0" name=""/>
        <dsp:cNvSpPr/>
      </dsp:nvSpPr>
      <dsp:spPr>
        <a:xfrm>
          <a:off x="1059702" y="-22398"/>
          <a:ext cx="539590" cy="45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EMP</a:t>
          </a:r>
        </a:p>
      </dsp:txBody>
      <dsp:txXfrm>
        <a:off x="1073099" y="-9001"/>
        <a:ext cx="512796" cy="430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C94C-43EB-444E-8EEE-27C72E4EF0E2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50536-580E-41E7-85E0-4FE10929118D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62423-2853-43EC-85EB-1060E43AC5F8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accent1">
                  <a:lumMod val="75000"/>
                </a:schemeClr>
              </a:solidFill>
            </a:rPr>
            <a:t>Mortgage</a:t>
          </a:r>
          <a:r>
            <a:rPr lang="en-CA" sz="2400" kern="1200" dirty="0"/>
            <a:t> </a:t>
          </a:r>
          <a:r>
            <a:rPr lang="en-CA" sz="2400" kern="1200" dirty="0">
              <a:solidFill>
                <a:schemeClr val="accent1">
                  <a:lumMod val="75000"/>
                </a:schemeClr>
              </a:solidFill>
            </a:rPr>
            <a:t>Approval</a:t>
          </a:r>
        </a:p>
      </dsp:txBody>
      <dsp:txXfrm>
        <a:off x="2031999" y="4368800"/>
        <a:ext cx="4064000" cy="1016000"/>
      </dsp:txXfrm>
    </dsp:sp>
    <dsp:sp modelId="{C2C80655-BC48-4B8B-8588-C45F1C8C8F46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Mortgage Application</a:t>
          </a:r>
        </a:p>
      </dsp:txBody>
      <dsp:txXfrm>
        <a:off x="3684358" y="2077723"/>
        <a:ext cx="1077630" cy="1077630"/>
      </dsp:txXfrm>
    </dsp:sp>
    <dsp:sp modelId="{299B6F2E-59B4-419C-9D06-F3F71AE1EF0F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Employee Record</a:t>
          </a:r>
        </a:p>
      </dsp:txBody>
      <dsp:txXfrm>
        <a:off x="2593851" y="934385"/>
        <a:ext cx="1077630" cy="1077630"/>
      </dsp:txXfrm>
    </dsp:sp>
    <dsp:sp modelId="{CD80F774-ECFB-4E28-9958-3D016A03174D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Appraisal</a:t>
          </a:r>
        </a:p>
      </dsp:txBody>
      <dsp:txXfrm>
        <a:off x="4151718" y="565915"/>
        <a:ext cx="1077630" cy="1077630"/>
      </dsp:txXfrm>
    </dsp:sp>
    <dsp:sp modelId="{D016FA4B-5B59-42C9-9E28-4DC90A3EE93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E5F-D528-4D13-A679-013A57AF2BF4}">
      <dsp:nvSpPr>
        <dsp:cNvPr id="0" name=""/>
        <dsp:cNvSpPr/>
      </dsp:nvSpPr>
      <dsp:spPr>
        <a:xfrm rot="5400000">
          <a:off x="630075" y="1134036"/>
          <a:ext cx="1002957" cy="11418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129E7-C1B2-4918-B62C-8D2982520D0F}">
      <dsp:nvSpPr>
        <dsp:cNvPr id="0" name=""/>
        <dsp:cNvSpPr/>
      </dsp:nvSpPr>
      <dsp:spPr>
        <a:xfrm>
          <a:off x="364353" y="22237"/>
          <a:ext cx="1688389" cy="1181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 dirty="0"/>
            <a:t>MRB</a:t>
          </a:r>
        </a:p>
      </dsp:txBody>
      <dsp:txXfrm>
        <a:off x="422055" y="79939"/>
        <a:ext cx="1572985" cy="1066413"/>
      </dsp:txXfrm>
    </dsp:sp>
    <dsp:sp modelId="{6E7EFAC8-3917-4BD9-9E3D-505DB4016748}">
      <dsp:nvSpPr>
        <dsp:cNvPr id="0" name=""/>
        <dsp:cNvSpPr/>
      </dsp:nvSpPr>
      <dsp:spPr>
        <a:xfrm>
          <a:off x="2253485" y="148199"/>
          <a:ext cx="4059939" cy="95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Received Application</a:t>
          </a:r>
        </a:p>
      </dsp:txBody>
      <dsp:txXfrm>
        <a:off x="2253485" y="148199"/>
        <a:ext cx="4059939" cy="955197"/>
      </dsp:txXfrm>
    </dsp:sp>
    <dsp:sp modelId="{7FF20FE9-5186-4416-A656-F710841697AA}">
      <dsp:nvSpPr>
        <dsp:cNvPr id="0" name=""/>
        <dsp:cNvSpPr/>
      </dsp:nvSpPr>
      <dsp:spPr>
        <a:xfrm rot="5400000">
          <a:off x="2365020" y="2461607"/>
          <a:ext cx="1002957" cy="11418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5C3D0-6183-42E0-BCDA-2A817FC23687}">
      <dsp:nvSpPr>
        <dsp:cNvPr id="0" name=""/>
        <dsp:cNvSpPr/>
      </dsp:nvSpPr>
      <dsp:spPr>
        <a:xfrm>
          <a:off x="1675189" y="1349809"/>
          <a:ext cx="1688389" cy="1181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 dirty="0"/>
            <a:t>EMP</a:t>
          </a:r>
        </a:p>
      </dsp:txBody>
      <dsp:txXfrm>
        <a:off x="1732891" y="1407511"/>
        <a:ext cx="1572985" cy="1066413"/>
      </dsp:txXfrm>
    </dsp:sp>
    <dsp:sp modelId="{0A1E7C6E-36BA-499D-8F04-E077A12056C0}">
      <dsp:nvSpPr>
        <dsp:cNvPr id="0" name=""/>
        <dsp:cNvSpPr/>
      </dsp:nvSpPr>
      <dsp:spPr>
        <a:xfrm>
          <a:off x="3341668" y="1462522"/>
          <a:ext cx="3573071" cy="95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Authenticate and submit record </a:t>
          </a:r>
        </a:p>
      </dsp:txBody>
      <dsp:txXfrm>
        <a:off x="3341668" y="1462522"/>
        <a:ext cx="3573071" cy="955197"/>
      </dsp:txXfrm>
    </dsp:sp>
    <dsp:sp modelId="{489FFE4A-7E0C-45DE-A065-9494A713BF60}">
      <dsp:nvSpPr>
        <dsp:cNvPr id="0" name=""/>
        <dsp:cNvSpPr/>
      </dsp:nvSpPr>
      <dsp:spPr>
        <a:xfrm>
          <a:off x="3516179" y="2677381"/>
          <a:ext cx="1688389" cy="1181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kern="1200" dirty="0"/>
            <a:t>RE</a:t>
          </a:r>
        </a:p>
      </dsp:txBody>
      <dsp:txXfrm>
        <a:off x="3573881" y="2735083"/>
        <a:ext cx="1572985" cy="1066413"/>
      </dsp:txXfrm>
    </dsp:sp>
    <dsp:sp modelId="{4715CC33-E3C6-4071-9DC0-74A68EE569B4}">
      <dsp:nvSpPr>
        <dsp:cNvPr id="0" name=""/>
        <dsp:cNvSpPr/>
      </dsp:nvSpPr>
      <dsp:spPr>
        <a:xfrm>
          <a:off x="5419604" y="2790094"/>
          <a:ext cx="2812354" cy="95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Compile Appraisal and submit record</a:t>
          </a:r>
        </a:p>
      </dsp:txBody>
      <dsp:txXfrm>
        <a:off x="5419604" y="2790094"/>
        <a:ext cx="2812354" cy="95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7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0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61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50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9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32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1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0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32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2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5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7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5E463-D0E7-4DAF-8F43-D30F185C1B51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5EA940-2DE6-4867-B9AB-8AE330878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8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289-F5EC-4CBB-B0CD-7F670EDE8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cap="all" dirty="0"/>
              <a:t>Final Project</a:t>
            </a:r>
            <a:br>
              <a:rPr lang="en-CA" dirty="0"/>
            </a:br>
            <a:r>
              <a:rPr lang="en-CA" cap="small" dirty="0"/>
              <a:t>Work Coordination with Security Features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F56E0-6516-4443-8AC6-54ED25B68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5" y="4050833"/>
            <a:ext cx="3390038" cy="2283706"/>
          </a:xfrm>
        </p:spPr>
        <p:txBody>
          <a:bodyPr/>
          <a:lstStyle/>
          <a:p>
            <a:r>
              <a:rPr lang="en-CA" dirty="0"/>
              <a:t>Patrick Walter - B00707506</a:t>
            </a:r>
          </a:p>
          <a:p>
            <a:r>
              <a:rPr lang="en-CA" dirty="0"/>
              <a:t>Cloud Computing - Winter 2018</a:t>
            </a:r>
          </a:p>
        </p:txBody>
      </p:sp>
    </p:spTree>
    <p:extLst>
      <p:ext uri="{BB962C8B-B14F-4D97-AF65-F5344CB8AC3E}">
        <p14:creationId xmlns:p14="http://schemas.microsoft.com/office/powerpoint/2010/main" val="42849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E176-DB70-4DCD-B9C3-0EC4B63C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Tools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E7A5-474A-4B31-917A-9F2E8505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Front end websites written in PHP with embedded SQL queries</a:t>
            </a:r>
          </a:p>
          <a:p>
            <a:r>
              <a:rPr lang="en-CA" sz="2000" dirty="0"/>
              <a:t>All organizations websites hosted on a single instance AWS Elastic Beanstalk in a PHP 7.1 environment running on a 64bit Amazon Linux/2.6.5</a:t>
            </a:r>
          </a:p>
          <a:p>
            <a:r>
              <a:rPr lang="en-CA" sz="2000" dirty="0"/>
              <a:t>All organizations database tables stored in a single db.t2.mirco instance on AWS Relational Database Service running MariaDB 10.1.26</a:t>
            </a:r>
          </a:p>
          <a:p>
            <a:r>
              <a:rPr lang="en-CA" sz="2000" dirty="0"/>
              <a:t>All organizations workflow was implemented on Azure Logic Apps using Service Bus cloud messaging.</a:t>
            </a:r>
          </a:p>
          <a:p>
            <a:r>
              <a:rPr lang="en-CA" sz="2000" dirty="0"/>
              <a:t>Development was done using PHP Storm IDE, MAMP local hosting, and MariaDB </a:t>
            </a:r>
            <a:r>
              <a:rPr lang="en-CA" sz="2000" dirty="0" err="1"/>
              <a:t>Mysql</a:t>
            </a:r>
            <a:r>
              <a:rPr lang="en-CA" sz="2000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22651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D8FE-FC97-4333-915B-6F65BDE7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DF10-0B02-4D62-88E8-0765E1FB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Five database tables: </a:t>
            </a:r>
            <a:r>
              <a:rPr lang="en-CA" i="1" dirty="0" err="1"/>
              <a:t>projectmbr</a:t>
            </a:r>
            <a:r>
              <a:rPr lang="en-CA" i="1" dirty="0"/>
              <a:t>, </a:t>
            </a:r>
            <a:r>
              <a:rPr lang="en-CA" i="1" dirty="0" err="1"/>
              <a:t>projectinsinc</a:t>
            </a:r>
            <a:r>
              <a:rPr lang="en-CA" i="1" dirty="0"/>
              <a:t>, </a:t>
            </a:r>
            <a:r>
              <a:rPr lang="en-CA" i="1" dirty="0" err="1"/>
              <a:t>projectemp</a:t>
            </a:r>
            <a:r>
              <a:rPr lang="en-CA" i="1" dirty="0"/>
              <a:t>, </a:t>
            </a:r>
            <a:r>
              <a:rPr lang="en-CA" i="1" dirty="0" err="1"/>
              <a:t>projectmun</a:t>
            </a:r>
            <a:r>
              <a:rPr lang="en-CA" i="1" dirty="0"/>
              <a:t>, </a:t>
            </a:r>
            <a:r>
              <a:rPr lang="en-CA" i="1" dirty="0" err="1"/>
              <a:t>projectre</a:t>
            </a:r>
            <a:endParaRPr lang="en-CA" i="1" dirty="0"/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b="1" i="1" dirty="0"/>
              <a:t>	</a:t>
            </a:r>
            <a:r>
              <a:rPr lang="en-CA" b="1" i="1" dirty="0" err="1"/>
              <a:t>projectmbr</a:t>
            </a:r>
            <a:r>
              <a:rPr lang="en-CA" i="1" dirty="0"/>
              <a:t>: </a:t>
            </a:r>
            <a:r>
              <a:rPr lang="en-CA" i="1" dirty="0" err="1"/>
              <a:t>mortid</a:t>
            </a:r>
            <a:r>
              <a:rPr lang="en-CA" i="1" dirty="0"/>
              <a:t> | name | </a:t>
            </a:r>
            <a:r>
              <a:rPr lang="en-CA" i="1" dirty="0" err="1"/>
              <a:t>misid</a:t>
            </a:r>
            <a:r>
              <a:rPr lang="en-CA" i="1" dirty="0"/>
              <a:t> | </a:t>
            </a:r>
            <a:r>
              <a:rPr lang="en-CA" i="1" dirty="0" err="1"/>
              <a:t>mortvalue</a:t>
            </a:r>
            <a:r>
              <a:rPr lang="en-CA" i="1" dirty="0"/>
              <a:t> | email </a:t>
            </a:r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b="1" i="1" dirty="0" err="1"/>
              <a:t>projectinsinc</a:t>
            </a:r>
            <a:r>
              <a:rPr lang="en-CA" i="1" dirty="0"/>
              <a:t>: </a:t>
            </a:r>
            <a:r>
              <a:rPr lang="en-CA" i="1" dirty="0" err="1"/>
              <a:t>misid</a:t>
            </a:r>
            <a:r>
              <a:rPr lang="en-CA" i="1" dirty="0"/>
              <a:t> | </a:t>
            </a:r>
            <a:r>
              <a:rPr lang="en-CA" i="1" dirty="0" err="1"/>
              <a:t>insuredvalue</a:t>
            </a:r>
            <a:r>
              <a:rPr lang="en-CA" i="1" dirty="0"/>
              <a:t> | deductible </a:t>
            </a:r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b="1" i="1" dirty="0" err="1"/>
              <a:t>projectemp</a:t>
            </a:r>
            <a:r>
              <a:rPr lang="en-CA" i="1" dirty="0"/>
              <a:t>: </a:t>
            </a:r>
            <a:r>
              <a:rPr lang="en-CA" i="1" dirty="0" err="1"/>
              <a:t>empid</a:t>
            </a:r>
            <a:r>
              <a:rPr lang="en-CA" i="1" dirty="0"/>
              <a:t> | name | salary | </a:t>
            </a:r>
            <a:r>
              <a:rPr lang="en-CA" i="1" dirty="0" err="1"/>
              <a:t>startdate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b="1" i="1" dirty="0" err="1"/>
              <a:t>projectmun</a:t>
            </a:r>
            <a:r>
              <a:rPr lang="en-CA" i="1" dirty="0"/>
              <a:t>: </a:t>
            </a:r>
            <a:r>
              <a:rPr lang="en-CA" i="1" dirty="0" err="1"/>
              <a:t>misid</a:t>
            </a:r>
            <a:r>
              <a:rPr lang="en-CA" i="1" dirty="0"/>
              <a:t> | code</a:t>
            </a:r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b="1" i="1" dirty="0" err="1"/>
              <a:t>projectre</a:t>
            </a:r>
            <a:r>
              <a:rPr lang="en-CA" i="1" dirty="0"/>
              <a:t>: </a:t>
            </a:r>
            <a:r>
              <a:rPr lang="en-CA" i="1" dirty="0" err="1"/>
              <a:t>misid</a:t>
            </a:r>
            <a:r>
              <a:rPr lang="en-CA" i="1" dirty="0"/>
              <a:t> | </a:t>
            </a:r>
            <a:r>
              <a:rPr lang="en-CA" i="1" dirty="0" err="1"/>
              <a:t>appraisedvalue</a:t>
            </a:r>
            <a:endParaRPr lang="en-CA" i="1" dirty="0"/>
          </a:p>
          <a:p>
            <a:r>
              <a:rPr lang="en-CA" dirty="0"/>
              <a:t>All tables except </a:t>
            </a:r>
            <a:r>
              <a:rPr lang="en-CA" dirty="0" err="1"/>
              <a:t>projectmbr</a:t>
            </a:r>
            <a:r>
              <a:rPr lang="en-CA" dirty="0"/>
              <a:t> were populated with testing data.</a:t>
            </a:r>
          </a:p>
          <a:p>
            <a:r>
              <a:rPr lang="en-CA" dirty="0" err="1"/>
              <a:t>projectmbr</a:t>
            </a:r>
            <a:r>
              <a:rPr lang="en-CA" dirty="0"/>
              <a:t> was populated through MBR’s Homepage</a:t>
            </a:r>
          </a:p>
        </p:txBody>
      </p:sp>
    </p:spTree>
    <p:extLst>
      <p:ext uri="{BB962C8B-B14F-4D97-AF65-F5344CB8AC3E}">
        <p14:creationId xmlns:p14="http://schemas.microsoft.com/office/powerpoint/2010/main" val="22374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FF68-BEE9-4CCB-9E71-FE9B17C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Front 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A29C9E-954B-48E7-842F-275F503F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12640"/>
              </p:ext>
            </p:extLst>
          </p:nvPr>
        </p:nvGraphicFramePr>
        <p:xfrm>
          <a:off x="2849034" y="1930400"/>
          <a:ext cx="3688926" cy="399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A8AD-C6F5-4E00-AF6B-DA345CD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of Information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0967FA-82A0-4FFA-99F1-F4010E3A1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026028"/>
              </p:ext>
            </p:extLst>
          </p:nvPr>
        </p:nvGraphicFramePr>
        <p:xfrm>
          <a:off x="594360" y="3858261"/>
          <a:ext cx="3444048" cy="317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A6C1A4E-9250-4A15-AD3F-09419D96F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164706"/>
              </p:ext>
            </p:extLst>
          </p:nvPr>
        </p:nvGraphicFramePr>
        <p:xfrm>
          <a:off x="982980" y="1584961"/>
          <a:ext cx="2658996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352B5E4-24CE-4090-8EAB-F858E1C11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793884"/>
              </p:ext>
            </p:extLst>
          </p:nvPr>
        </p:nvGraphicFramePr>
        <p:xfrm>
          <a:off x="3060700" y="14511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516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BB1C-EC03-4316-9466-C6577C8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Front 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938FCB-95DB-450E-B6EF-2EAF424E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1667"/>
              </p:ext>
            </p:extLst>
          </p:nvPr>
        </p:nvGraphicFramePr>
        <p:xfrm>
          <a:off x="677863" y="149797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4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04CB-74D1-4A56-9635-3741C8B0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3954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1170</TotalTime>
  <Words>161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Final Project Work Coordination with Security Features</vt:lpstr>
      <vt:lpstr>Overview of Tools and Languages</vt:lpstr>
      <vt:lpstr>Database Design</vt:lpstr>
      <vt:lpstr>Front End</vt:lpstr>
      <vt:lpstr>Flow of Information</vt:lpstr>
      <vt:lpstr>Workflow Front 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Pat Walter</dc:creator>
  <cp:lastModifiedBy>Pat Walter</cp:lastModifiedBy>
  <cp:revision>12</cp:revision>
  <dcterms:created xsi:type="dcterms:W3CDTF">2018-04-07T17:00:15Z</dcterms:created>
  <dcterms:modified xsi:type="dcterms:W3CDTF">2018-04-10T16:13:24Z</dcterms:modified>
</cp:coreProperties>
</file>