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ding, Will" initials="GW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Gerding, Will" initials="GW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Gerding, Will" initials="GW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Gerding, Will" initials="GW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Gerding, Will" initials="GW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9T09:42:56.269" idx="1">
    <p:pos x="1840" y="1499"/>
    <p:text>Make sure this is correct.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1-29T09:49:33.653" idx="1">
    <p:pos x="6224" y="1499"/>
    <p:text>Reminder 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11-29T09:50:57.799" idx="1">
    <p:pos x="1644" y="2600"/>
    <p:text>Insert details here.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1-29T09:51:57.476" idx="1">
    <p:pos x="2024" y="2600"/>
    <p:text>Reminder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11-29T09:52:40.185" idx="1">
    <p:pos x="1040" y="2673"/>
    <p:text>Complete again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6: Small Modular Reactors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Gerding	 	CJ Oldham 	Austin Stanford 	</a:t>
            </a:r>
          </a:p>
          <a:p>
            <a:r>
              <a:rPr lang="en-US" dirty="0" smtClean="0"/>
              <a:t>Zack Taylor 	Patrick Williams</a:t>
            </a:r>
          </a:p>
        </p:txBody>
      </p:sp>
    </p:spTree>
    <p:extLst>
      <p:ext uri="{BB962C8B-B14F-4D97-AF65-F5344CB8AC3E}">
        <p14:creationId xmlns:p14="http://schemas.microsoft.com/office/powerpoint/2010/main" val="130530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(3)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Finally, here are our third selected results, with properties based on </a:t>
            </a:r>
            <a:r>
              <a:rPr lang="en-US" dirty="0" err="1" smtClean="0"/>
              <a:t>bujfiwhas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Reactor simulations are essential</a:t>
            </a:r>
          </a:p>
          <a:p>
            <a:pPr lvl="1"/>
            <a:r>
              <a:rPr lang="en-US" dirty="0" smtClean="0"/>
              <a:t>Cost, time,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Too complex for one software</a:t>
            </a:r>
          </a:p>
          <a:p>
            <a:pPr lvl="1"/>
            <a:r>
              <a:rPr lang="en-US" dirty="0" smtClean="0"/>
              <a:t>Many codes must be used interdependently</a:t>
            </a:r>
          </a:p>
          <a:p>
            <a:r>
              <a:rPr lang="en-US" dirty="0" smtClean="0"/>
              <a:t>Many assumptions to simplify</a:t>
            </a:r>
          </a:p>
          <a:p>
            <a:pPr lvl="1"/>
            <a:r>
              <a:rPr lang="en-US" dirty="0" smtClean="0"/>
              <a:t>Steady-state, just the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(Some)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Approximation vs. Transport Theory</a:t>
            </a:r>
          </a:p>
          <a:p>
            <a:r>
              <a:rPr lang="en-US" dirty="0" smtClean="0"/>
              <a:t>Why SMRs?</a:t>
            </a:r>
          </a:p>
          <a:p>
            <a:r>
              <a:rPr lang="en-US" dirty="0" smtClean="0"/>
              <a:t>B&amp;W </a:t>
            </a:r>
            <a:r>
              <a:rPr lang="en-US" dirty="0" err="1" smtClean="0"/>
              <a:t>mPower</a:t>
            </a:r>
            <a:endParaRPr lang="en-US" dirty="0" smtClean="0"/>
          </a:p>
          <a:p>
            <a:r>
              <a:rPr lang="en-US" dirty="0" err="1" smtClean="0"/>
              <a:t>NuScale</a:t>
            </a:r>
            <a:r>
              <a:rPr lang="en-US" dirty="0" smtClean="0"/>
              <a:t> </a:t>
            </a:r>
            <a:r>
              <a:rPr lang="en-US" dirty="0" err="1" smtClean="0"/>
              <a:t>NuScale</a:t>
            </a:r>
            <a:endParaRPr lang="en-US" dirty="0" smtClean="0"/>
          </a:p>
          <a:p>
            <a:r>
              <a:rPr lang="en-US" dirty="0" smtClean="0"/>
              <a:t>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</a:t>
            </a:r>
            <a:r>
              <a:rPr lang="en-US" dirty="0" err="1" smtClean="0"/>
              <a:t>mPower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Shortened PWR fuel Assemblies (2.4 m vs. 4 m)</a:t>
            </a:r>
          </a:p>
          <a:p>
            <a:r>
              <a:rPr lang="en-US" dirty="0" smtClean="0"/>
              <a:t>69 assemblies in core</a:t>
            </a:r>
          </a:p>
          <a:p>
            <a:r>
              <a:rPr lang="en-US" dirty="0" smtClean="0"/>
              <a:t>Less than 5% Enrichment</a:t>
            </a:r>
          </a:p>
          <a:p>
            <a:r>
              <a:rPr lang="en-US" dirty="0" smtClean="0"/>
              <a:t>More than 40 </a:t>
            </a:r>
            <a:r>
              <a:rPr lang="en-US" dirty="0" err="1" smtClean="0"/>
              <a:t>GWd</a:t>
            </a:r>
            <a:r>
              <a:rPr lang="en-US" dirty="0" smtClean="0"/>
              <a:t>/MT burnup</a:t>
            </a:r>
          </a:p>
          <a:p>
            <a:r>
              <a:rPr lang="en-US" dirty="0" smtClean="0"/>
              <a:t>48 Month Cycle</a:t>
            </a:r>
          </a:p>
          <a:p>
            <a:r>
              <a:rPr lang="en-US" dirty="0" smtClean="0"/>
              <a:t>530 </a:t>
            </a:r>
            <a:r>
              <a:rPr lang="en-US" dirty="0" err="1" smtClean="0"/>
              <a:t>MW</a:t>
            </a:r>
            <a:r>
              <a:rPr lang="en-US" baseline="-25000" dirty="0" err="1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</a:t>
            </a:r>
            <a:r>
              <a:rPr lang="en-US" dirty="0" err="1" smtClean="0"/>
              <a:t>NuScale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Shortened PWR fuel assemblies (2 m vs. 4 m)</a:t>
            </a:r>
          </a:p>
          <a:p>
            <a:r>
              <a:rPr lang="en-US" dirty="0" smtClean="0"/>
              <a:t>37 Fuel Assemblies</a:t>
            </a:r>
          </a:p>
          <a:p>
            <a:r>
              <a:rPr lang="en-US" dirty="0" smtClean="0"/>
              <a:t>Less than 4.95% Enrichment</a:t>
            </a:r>
          </a:p>
          <a:p>
            <a:r>
              <a:rPr lang="en-US" dirty="0" smtClean="0"/>
              <a:t>Burnup is not yet determined</a:t>
            </a:r>
          </a:p>
          <a:p>
            <a:r>
              <a:rPr lang="en-US" dirty="0" smtClean="0"/>
              <a:t>24 Month Cycle</a:t>
            </a:r>
          </a:p>
          <a:p>
            <a:r>
              <a:rPr lang="en-US" dirty="0" smtClean="0"/>
              <a:t>160 </a:t>
            </a:r>
            <a:r>
              <a:rPr lang="en-US" dirty="0" err="1" smtClean="0"/>
              <a:t>MW</a:t>
            </a:r>
            <a:r>
              <a:rPr lang="en-US" baseline="-25000" dirty="0" err="1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Used a SCALE simulation based on previous properties</a:t>
                </a:r>
              </a:p>
              <a:p>
                <a:r>
                  <a:rPr lang="en-US" dirty="0" smtClean="0"/>
                  <a:t>Python was used for determining flux</a:t>
                </a:r>
              </a:p>
              <a:p>
                <a:pPr lvl="1"/>
                <a:r>
                  <a:rPr lang="en-US" dirty="0" smtClean="0"/>
                  <a:t>Selected for flexibility and speed	</a:t>
                </a:r>
                <a:endParaRPr lang="en-US" dirty="0"/>
              </a:p>
              <a:p>
                <a:r>
                  <a:rPr lang="en-US" dirty="0" smtClean="0"/>
                  <a:t>Flux was normalized based on reactor power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3.63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2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(SCALE)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We can insert short blurb based on the particulars of our SCALE model here.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41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(1)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we have our first selected result, based on </a:t>
            </a:r>
            <a:r>
              <a:rPr lang="en-US" dirty="0" err="1" smtClean="0"/>
              <a:t>nsoifubnds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we have our second scenario, which is based on </a:t>
            </a:r>
            <a:r>
              <a:rPr lang="en-US" dirty="0" err="1" smtClean="0"/>
              <a:t>ndsjofgn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220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Trebuchet MS</vt:lpstr>
      <vt:lpstr>Arial</vt:lpstr>
      <vt:lpstr>Berlin</vt:lpstr>
      <vt:lpstr>Project 6: Small Modular Reactors</vt:lpstr>
      <vt:lpstr>Outline</vt:lpstr>
      <vt:lpstr>Background</vt:lpstr>
      <vt:lpstr>Properties (mPower)</vt:lpstr>
      <vt:lpstr>Properties (NuScale)</vt:lpstr>
      <vt:lpstr>Methods</vt:lpstr>
      <vt:lpstr>Methods (SCALE)</vt:lpstr>
      <vt:lpstr>Results (1)</vt:lpstr>
      <vt:lpstr>Results (2)</vt:lpstr>
      <vt:lpstr>Results (3)</vt:lpstr>
      <vt:lpstr>Conclusion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6: Small Modular Reactors</dc:title>
  <dc:creator>Gerding, Will</dc:creator>
  <cp:lastModifiedBy>Gerding, Will</cp:lastModifiedBy>
  <cp:revision>6</cp:revision>
  <dcterms:created xsi:type="dcterms:W3CDTF">2017-11-29T14:29:49Z</dcterms:created>
  <dcterms:modified xsi:type="dcterms:W3CDTF">2017-11-29T15:15:57Z</dcterms:modified>
</cp:coreProperties>
</file>