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3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280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</a:t>
            </a:r>
            <a:r>
              <a:rPr dirty="0"/>
              <a:t>: 03_histograms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03_histogr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" y="2214748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rPr dirty="0"/>
              <a:t>Hier </a:t>
            </a:r>
            <a:r>
              <a:rPr dirty="0" err="1"/>
              <a:t>können</a:t>
            </a:r>
            <a:r>
              <a:rPr dirty="0"/>
              <a:t> Sie die </a:t>
            </a:r>
            <a:r>
              <a:rPr dirty="0" err="1"/>
              <a:t>Analyseergebnisse</a:t>
            </a:r>
            <a:r>
              <a:rPr dirty="0"/>
              <a:t> </a:t>
            </a:r>
            <a:r>
              <a:rPr dirty="0" err="1"/>
              <a:t>oder</a:t>
            </a:r>
            <a:r>
              <a:rPr dirty="0"/>
              <a:t> </a:t>
            </a:r>
            <a:r>
              <a:rPr dirty="0" err="1"/>
              <a:t>zusätzliche</a:t>
            </a:r>
            <a:r>
              <a:rPr dirty="0"/>
              <a:t> </a:t>
            </a:r>
            <a:r>
              <a:rPr dirty="0" err="1"/>
              <a:t>Informationen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diesem</a:t>
            </a:r>
            <a:r>
              <a:rPr dirty="0"/>
              <a:t> Bild </a:t>
            </a:r>
            <a:r>
              <a:rPr dirty="0" err="1"/>
              <a:t>einfügen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Analyse: boxplot_überstunden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boxplot_überstund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Analyse: combined_confusion_matrices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ombined_confusion_matri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Analyse: eda_5_01_boxplot_alter_krankheitstage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eda_5_01_boxplot_alter_krankheitst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Analyse: eda_5_02_korrelationen_krankheitstage_beschriftung_lesbar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eda_5_02_korrelationen_krankheitstage_beschriftung_les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Analyse: eda_5_03_Verteilung pro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eda_5_03_Verteilung pro Clu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Analyse: eda_5_03_cluster_analyse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eda_5_03_cluster_analy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Analyse: eda_5_04_cluster_analyse_mit_mittelwerten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eda_5_04_cluster_analyse_mit_mittelwert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Analyse: eda_5_05_zeitliche_analyse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eda_5_05_zeitliche_analy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Analyse: heatmap_korrelationen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heatmap_korrelation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Analyse: model_performance_comparison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model_performance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Analyse: 03_job_level_by_year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03_job_level_by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Analyse: under_over_fit_analysis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under_over_fit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Analyse: zeitliche_analyse_jahr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zeitliche_analyse_ja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Analyse: 04_scatterplots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04_scatterplo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Analyse: 05_correlation_heatmap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05_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Analyse: all_roc_curves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all_roc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Analyse: boxplot_alter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boxplot_al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Analyse: boxplot_gehalt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boxplot_geha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Analyse: boxplot_wechselbereitschaft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boxplot_wechselbereitscha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Analyse: boxplot_zufriedenheit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boxplot_zufriedenhe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17">
                <a:latin typeface="Arial"/>
              </a:defRPr>
            </a:pPr>
            <a:r>
              <a:t>Hier können Sie die Analyseergebnisse oder zusätzliche Informationen zu diesem Bild einfügen.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Macintosh PowerPoint</Application>
  <PresentationFormat>Benutzerdefiniert</PresentationFormat>
  <Paragraphs>42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Analyse: 03_histograms</vt:lpstr>
      <vt:lpstr>Analyse: 03_job_level_by_year</vt:lpstr>
      <vt:lpstr>Analyse: 04_scatterplots</vt:lpstr>
      <vt:lpstr>Analyse: 05_correlation_heatmap</vt:lpstr>
      <vt:lpstr>Analyse: all_roc_curves</vt:lpstr>
      <vt:lpstr>Analyse: boxplot_alter</vt:lpstr>
      <vt:lpstr>Analyse: boxplot_gehalt</vt:lpstr>
      <vt:lpstr>Analyse: boxplot_wechselbereitschaft</vt:lpstr>
      <vt:lpstr>Analyse: boxplot_zufriedenheit</vt:lpstr>
      <vt:lpstr>Analyse: boxplot_überstunden</vt:lpstr>
      <vt:lpstr>Analyse: combined_confusion_matrices</vt:lpstr>
      <vt:lpstr>Analyse: eda_5_01_boxplot_alter_krankheitstage</vt:lpstr>
      <vt:lpstr>Analyse: eda_5_02_korrelationen_krankheitstage_beschriftung_lesbar</vt:lpstr>
      <vt:lpstr>Analyse: eda_5_03_Verteilung pro Cluster</vt:lpstr>
      <vt:lpstr>Analyse: eda_5_03_cluster_analyse</vt:lpstr>
      <vt:lpstr>Analyse: eda_5_04_cluster_analyse_mit_mittelwerten</vt:lpstr>
      <vt:lpstr>Analyse: eda_5_05_zeitliche_analyse</vt:lpstr>
      <vt:lpstr>Analyse: heatmap_korrelationen</vt:lpstr>
      <vt:lpstr>Analyse: model_performance_comparison</vt:lpstr>
      <vt:lpstr>Analyse: under_over_fit_analysis</vt:lpstr>
      <vt:lpstr>Analyse: zeitliche_analyse_jahr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Patrick Witzl</cp:lastModifiedBy>
  <cp:revision>2</cp:revision>
  <dcterms:created xsi:type="dcterms:W3CDTF">2013-01-27T09:14:16Z</dcterms:created>
  <dcterms:modified xsi:type="dcterms:W3CDTF">2025-02-18T20:23:57Z</dcterms:modified>
  <cp:category/>
</cp:coreProperties>
</file>