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2" r:id="rId2"/>
    <p:sldId id="281" r:id="rId3"/>
    <p:sldId id="282" r:id="rId4"/>
    <p:sldId id="283" r:id="rId5"/>
    <p:sldId id="284" r:id="rId6"/>
    <p:sldId id="285" r:id="rId7"/>
    <p:sldId id="286" r:id="rId8"/>
    <p:sldId id="289" r:id="rId9"/>
    <p:sldId id="287" r:id="rId10"/>
    <p:sldId id="288" r:id="rId11"/>
    <p:sldId id="27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52" autoAdjust="0"/>
    <p:restoredTop sz="94660"/>
  </p:normalViewPr>
  <p:slideViewPr>
    <p:cSldViewPr snapToGrid="0">
      <p:cViewPr varScale="1">
        <p:scale>
          <a:sx n="97" d="100"/>
          <a:sy n="97" d="100"/>
        </p:scale>
        <p:origin x="62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88183-2893-4620-9E6D-03B66C581536}" type="datetimeFigureOut">
              <a:rPr lang="en-US" smtClean="0"/>
              <a:t>1/24/2017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41320-4E93-4567-95D2-C0D1445A2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099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88183-2893-4620-9E6D-03B66C581536}" type="datetimeFigureOut">
              <a:rPr lang="en-US" smtClean="0"/>
              <a:t>1/24/2017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41320-4E93-4567-95D2-C0D1445A2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183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88183-2893-4620-9E6D-03B66C581536}" type="datetimeFigureOut">
              <a:rPr lang="en-US" smtClean="0"/>
              <a:t>1/24/2017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41320-4E93-4567-95D2-C0D1445A2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208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88183-2893-4620-9E6D-03B66C581536}" type="datetimeFigureOut">
              <a:rPr lang="en-US" smtClean="0"/>
              <a:t>1/24/2017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41320-4E93-4567-95D2-C0D1445A2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974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88183-2893-4620-9E6D-03B66C581536}" type="datetimeFigureOut">
              <a:rPr lang="en-US" smtClean="0"/>
              <a:t>1/24/2017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41320-4E93-4567-95D2-C0D1445A2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597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88183-2893-4620-9E6D-03B66C581536}" type="datetimeFigureOut">
              <a:rPr lang="en-US" smtClean="0"/>
              <a:t>1/24/2017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41320-4E93-4567-95D2-C0D1445A2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01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88183-2893-4620-9E6D-03B66C581536}" type="datetimeFigureOut">
              <a:rPr lang="en-US" smtClean="0"/>
              <a:t>1/24/2017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41320-4E93-4567-95D2-C0D1445A2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996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88183-2893-4620-9E6D-03B66C581536}" type="datetimeFigureOut">
              <a:rPr lang="en-US" smtClean="0"/>
              <a:t>1/24/2017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41320-4E93-4567-95D2-C0D1445A2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394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88183-2893-4620-9E6D-03B66C581536}" type="datetimeFigureOut">
              <a:rPr lang="en-US" smtClean="0"/>
              <a:t>1/24/2017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41320-4E93-4567-95D2-C0D1445A2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596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88183-2893-4620-9E6D-03B66C581536}" type="datetimeFigureOut">
              <a:rPr lang="en-US" smtClean="0"/>
              <a:t>1/24/2017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41320-4E93-4567-95D2-C0D1445A2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439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88183-2893-4620-9E6D-03B66C581536}" type="datetimeFigureOut">
              <a:rPr lang="en-US" smtClean="0"/>
              <a:t>1/24/2017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41320-4E93-4567-95D2-C0D1445A2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913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188183-2893-4620-9E6D-03B66C581536}" type="datetimeFigureOut">
              <a:rPr lang="en-US" smtClean="0"/>
              <a:t>1/24/2017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C41320-4E93-4567-95D2-C0D1445A2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2452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scontent-lax3-1.xx.fbcdn.net/v/t1.0-9/12523114_10153882537686532_3866055342480906758_n.jpg?oh=53ee6973a0f1cab4b8ea0a6f6d011c1f&amp;oe=5863D3A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2238375"/>
            <a:ext cx="746760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66926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486400" cy="4351338"/>
          </a:xfrm>
        </p:spPr>
        <p:txBody>
          <a:bodyPr>
            <a:normAutofit fontScale="92500"/>
          </a:bodyPr>
          <a:lstStyle/>
          <a:p>
            <a:r>
              <a:rPr lang="en-US" dirty="0"/>
              <a:t>Hackers are scary, but remember that most attacks are victim initiated.</a:t>
            </a:r>
          </a:p>
          <a:p>
            <a:pPr lvl="1"/>
            <a:r>
              <a:rPr lang="en-US" dirty="0"/>
              <a:t>Black belts and mixed martial artists exist, but you’re normally not worried about meeting one in a parking lot.</a:t>
            </a:r>
          </a:p>
          <a:p>
            <a:r>
              <a:rPr lang="en-US" dirty="0"/>
              <a:t>Have a sensible threat model.</a:t>
            </a:r>
          </a:p>
          <a:p>
            <a:r>
              <a:rPr lang="en-US" dirty="0"/>
              <a:t>It’s impossible to stop a determined, persistent threat, but basic best practices make you harder (and therefore less worthwhile) to attack.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9900" y="941388"/>
            <a:ext cx="4649787" cy="269273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67272" y="3631962"/>
            <a:ext cx="1555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(no they can’t)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54247" y="4584700"/>
            <a:ext cx="39810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Would you like to know more?</a:t>
            </a:r>
            <a:br>
              <a:rPr lang="en-US" sz="2400" dirty="0"/>
            </a:br>
            <a:r>
              <a:rPr lang="en-US" sz="2400" b="1" dirty="0"/>
              <a:t>https://decentsecurity.com/</a:t>
            </a:r>
            <a:endParaRPr lang="en-US" sz="2400" b="1" dirty="0"/>
          </a:p>
        </p:txBody>
      </p:sp>
      <p:grpSp>
        <p:nvGrpSpPr>
          <p:cNvPr id="11" name="Group 10"/>
          <p:cNvGrpSpPr/>
          <p:nvPr/>
        </p:nvGrpSpPr>
        <p:grpSpPr>
          <a:xfrm>
            <a:off x="7550150" y="5353050"/>
            <a:ext cx="1461041" cy="1042432"/>
            <a:chOff x="7550150" y="5353050"/>
            <a:chExt cx="1461041" cy="1042432"/>
          </a:xfrm>
        </p:grpSpPr>
        <p:cxnSp>
          <p:nvCxnSpPr>
            <p:cNvPr id="9" name="Straight Arrow Connector 8"/>
            <p:cNvCxnSpPr/>
            <p:nvPr/>
          </p:nvCxnSpPr>
          <p:spPr>
            <a:xfrm flipV="1">
              <a:off x="7962900" y="5353050"/>
              <a:ext cx="0" cy="6731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7550150" y="6026150"/>
              <a:ext cx="14610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(https all day)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82346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scontent-lax3-1.xx.fbcdn.net/v/t1.0-9/12523114_10153882537686532_3866055342480906758_n.jpg?oh=53ee6973a0f1cab4b8ea0a6f6d011c1f&amp;oe=5863D3A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2238375"/>
            <a:ext cx="746760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1602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Threats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Two principle attack types that concern you.</a:t>
            </a:r>
          </a:p>
          <a:p>
            <a:r>
              <a:rPr lang="en-US" b="1" dirty="0"/>
              <a:t>Social attacks (Social engineering)</a:t>
            </a:r>
          </a:p>
          <a:p>
            <a:pPr lvl="1"/>
            <a:r>
              <a:rPr lang="en-US" dirty="0"/>
              <a:t>Phishing</a:t>
            </a:r>
          </a:p>
          <a:p>
            <a:pPr lvl="1"/>
            <a:r>
              <a:rPr lang="en-US" dirty="0"/>
              <a:t>Vishing</a:t>
            </a:r>
          </a:p>
          <a:p>
            <a:pPr lvl="1"/>
            <a:r>
              <a:rPr lang="en-US" dirty="0"/>
              <a:t>Hacking </a:t>
            </a:r>
            <a:r>
              <a:rPr lang="en-US" b="1" dirty="0"/>
              <a:t>you</a:t>
            </a:r>
            <a:r>
              <a:rPr lang="en-US" dirty="0"/>
              <a:t>, the user.</a:t>
            </a:r>
          </a:p>
          <a:p>
            <a:r>
              <a:rPr lang="en-US" b="1" dirty="0"/>
              <a:t>Technical attacks</a:t>
            </a:r>
          </a:p>
          <a:p>
            <a:pPr lvl="1"/>
            <a:r>
              <a:rPr lang="en-US" b="1" dirty="0"/>
              <a:t>Most often victim-initiated</a:t>
            </a:r>
          </a:p>
          <a:p>
            <a:pPr lvl="2"/>
            <a:r>
              <a:rPr lang="en-US" dirty="0"/>
              <a:t>Using pirated software, out of date browsers, opening email attachments, etc.</a:t>
            </a:r>
          </a:p>
          <a:p>
            <a:pPr lvl="2"/>
            <a:r>
              <a:rPr lang="en-US" dirty="0"/>
              <a:t>Some “malware” (</a:t>
            </a:r>
            <a:r>
              <a:rPr lang="en-US" b="1" dirty="0"/>
              <a:t>mal</a:t>
            </a:r>
            <a:r>
              <a:rPr lang="en-US" dirty="0"/>
              <a:t>icious soft</a:t>
            </a:r>
            <a:r>
              <a:rPr lang="en-US" b="1" dirty="0"/>
              <a:t>ware</a:t>
            </a:r>
            <a:r>
              <a:rPr lang="en-US" dirty="0"/>
              <a:t>) may attempt to route your connection through a third party proxy server, allowing an attacker to capture your web traffic.</a:t>
            </a:r>
          </a:p>
          <a:p>
            <a:pPr lvl="1"/>
            <a:r>
              <a:rPr lang="en-US" dirty="0"/>
              <a:t>Sometimes caused by misconfiguration</a:t>
            </a:r>
          </a:p>
          <a:p>
            <a:pPr lvl="2"/>
            <a:r>
              <a:rPr lang="en-US" dirty="0"/>
              <a:t>Failing to update software (note: pirated software is rarely updated)</a:t>
            </a:r>
          </a:p>
          <a:p>
            <a:pPr lvl="2"/>
            <a:r>
              <a:rPr lang="en-US" dirty="0"/>
              <a:t>Bad settings at the network level</a:t>
            </a:r>
          </a:p>
          <a:p>
            <a:pPr lvl="3"/>
            <a:r>
              <a:rPr lang="en-US" dirty="0"/>
              <a:t>This is your sysadmin’s problem.</a:t>
            </a:r>
          </a:p>
          <a:p>
            <a:pPr lvl="1"/>
            <a:r>
              <a:rPr lang="en-US" dirty="0"/>
              <a:t>Exploits targeting insecure </a:t>
            </a:r>
            <a:r>
              <a:rPr lang="en-US" dirty="0" err="1"/>
              <a:t>WiFi</a:t>
            </a:r>
            <a:r>
              <a:rPr lang="en-US" dirty="0"/>
              <a:t> access points, lack of encryption.</a:t>
            </a:r>
          </a:p>
          <a:p>
            <a:pPr lvl="1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95587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Social Engineering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Phishing and Vishing</a:t>
            </a:r>
          </a:p>
          <a:p>
            <a:endParaRPr lang="en-US" dirty="0"/>
          </a:p>
          <a:p>
            <a:pPr lvl="1"/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0" y="2440973"/>
            <a:ext cx="6826250" cy="359311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1788" y="2440973"/>
            <a:ext cx="2239566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756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Attacks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8267700" cy="4351338"/>
          </a:xfrm>
        </p:spPr>
        <p:txBody>
          <a:bodyPr/>
          <a:lstStyle/>
          <a:p>
            <a:r>
              <a:rPr lang="en-US" dirty="0"/>
              <a:t>Technical attacks are usually victim initiated!</a:t>
            </a:r>
          </a:p>
          <a:p>
            <a:pPr lvl="1"/>
            <a:r>
              <a:rPr lang="en-US" dirty="0"/>
              <a:t>You are tricked into downloading malicious software.</a:t>
            </a:r>
          </a:p>
          <a:p>
            <a:pPr lvl="1"/>
            <a:r>
              <a:rPr lang="en-US" dirty="0"/>
              <a:t>You used pirated software or files that contain malicious software as a component.</a:t>
            </a:r>
          </a:p>
          <a:p>
            <a:r>
              <a:rPr lang="en-US" dirty="0"/>
              <a:t>Be careful using public </a:t>
            </a:r>
            <a:r>
              <a:rPr lang="en-US" dirty="0" err="1"/>
              <a:t>WiFi</a:t>
            </a:r>
            <a:endParaRPr lang="en-US" dirty="0"/>
          </a:p>
          <a:p>
            <a:pPr lvl="1"/>
            <a:r>
              <a:rPr lang="en-US" dirty="0"/>
              <a:t>Some access points are </a:t>
            </a:r>
            <a:r>
              <a:rPr lang="en-US" b="1" dirty="0"/>
              <a:t>unencrypted.</a:t>
            </a:r>
          </a:p>
          <a:p>
            <a:pPr lvl="1"/>
            <a:r>
              <a:rPr lang="en-US" dirty="0"/>
              <a:t>Evil Twin attacks</a:t>
            </a:r>
          </a:p>
          <a:p>
            <a:r>
              <a:rPr lang="en-US" dirty="0"/>
              <a:t>Use only trusted, encrypted connections for your most private transactions.</a:t>
            </a:r>
          </a:p>
          <a:p>
            <a:pPr lvl="1"/>
            <a:r>
              <a:rPr lang="en-US" dirty="0"/>
              <a:t>Banking, etc.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2955" y="365125"/>
            <a:ext cx="2640845" cy="280785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604462" y="2785347"/>
            <a:ext cx="2984500" cy="482167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4323" y="3608827"/>
            <a:ext cx="3504778" cy="222682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105900" y="4474015"/>
            <a:ext cx="2984500" cy="482167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036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attacks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112" y="2443162"/>
            <a:ext cx="6048375" cy="26574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2669" y="1438274"/>
            <a:ext cx="3845106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986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attacks</a:t>
            </a:r>
          </a:p>
        </p:txBody>
      </p:sp>
      <p:pic>
        <p:nvPicPr>
          <p:cNvPr id="1026" name="Picture 2" descr="Image result for wireshark packet cap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412" y="1588794"/>
            <a:ext cx="6429375" cy="4812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039101" y="1943100"/>
            <a:ext cx="37401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Hackers can “sniff” (intercept and observe) network traffic sent over unsecure connections, such as the local Starbucks free </a:t>
            </a:r>
            <a:r>
              <a:rPr lang="en-US" dirty="0" err="1"/>
              <a:t>wifi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Your neighbor can do something similar if you “steal” his or her </a:t>
            </a:r>
            <a:r>
              <a:rPr lang="en-US" dirty="0" err="1"/>
              <a:t>wifi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98148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Don’t provide login information. To </a:t>
            </a:r>
            <a:r>
              <a:rPr lang="en-US" b="1" dirty="0"/>
              <a:t>anyone.</a:t>
            </a:r>
            <a:endParaRPr lang="en-US" dirty="0"/>
          </a:p>
          <a:p>
            <a:pPr lvl="1"/>
            <a:r>
              <a:rPr lang="en-US" dirty="0"/>
              <a:t>If they have a legitimate reason to access information in an account you control, then that organization will give them the access.</a:t>
            </a:r>
          </a:p>
          <a:p>
            <a:pPr lvl="1"/>
            <a:r>
              <a:rPr lang="en-US" dirty="0"/>
              <a:t>Remember: Security Questions, key numbers (like SID)</a:t>
            </a:r>
          </a:p>
          <a:p>
            <a:r>
              <a:rPr lang="en-US" dirty="0"/>
              <a:t>Use an encrypted connection (https) wherever possible.</a:t>
            </a:r>
          </a:p>
          <a:p>
            <a:pPr lvl="1"/>
            <a:r>
              <a:rPr lang="en-US" dirty="0"/>
              <a:t>If https is not working for you, then consider the possibility that you’ve been infected by malware.</a:t>
            </a:r>
          </a:p>
          <a:p>
            <a:r>
              <a:rPr lang="en-US" dirty="0"/>
              <a:t>Don’t download software from untrusted sources.</a:t>
            </a:r>
          </a:p>
          <a:p>
            <a:pPr lvl="1"/>
            <a:r>
              <a:rPr lang="en-US" dirty="0"/>
              <a:t>Piracy, email attachments, etc.</a:t>
            </a:r>
          </a:p>
          <a:p>
            <a:r>
              <a:rPr lang="en-US" dirty="0"/>
              <a:t>Keep software up-to-date.</a:t>
            </a:r>
          </a:p>
          <a:p>
            <a:pPr lvl="1"/>
            <a:r>
              <a:rPr lang="en-US" dirty="0"/>
              <a:t>Exploits target out of date software.</a:t>
            </a:r>
          </a:p>
        </p:txBody>
      </p:sp>
    </p:spTree>
    <p:extLst>
      <p:ext uri="{BB962C8B-B14F-4D97-AF65-F5344CB8AC3E}">
        <p14:creationId xmlns:p14="http://schemas.microsoft.com/office/powerpoint/2010/main" val="203764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Watch out for malware</a:t>
            </a:r>
          </a:p>
          <a:p>
            <a:pPr lvl="1"/>
            <a:r>
              <a:rPr lang="en-US" dirty="0"/>
              <a:t>Computer behaves strangely.</a:t>
            </a:r>
          </a:p>
          <a:p>
            <a:pPr lvl="2"/>
            <a:r>
              <a:rPr lang="en-US" dirty="0"/>
              <a:t>Weird proxies redirecting you to sites other than the one you typed in.</a:t>
            </a:r>
          </a:p>
          <a:p>
            <a:pPr lvl="2"/>
            <a:r>
              <a:rPr lang="en-US" dirty="0"/>
              <a:t>Pop up ads.</a:t>
            </a:r>
          </a:p>
          <a:p>
            <a:pPr lvl="2"/>
            <a:r>
              <a:rPr lang="en-US" dirty="0"/>
              <a:t>Unusual ads integrated into web pages that weren’t there before (and aren’t on other computers)</a:t>
            </a:r>
          </a:p>
          <a:p>
            <a:endParaRPr lang="en-US" dirty="0"/>
          </a:p>
        </p:txBody>
      </p:sp>
      <p:pic>
        <p:nvPicPr>
          <p:cNvPr id="3074" name="Picture 2" descr="Image result for adwa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136160"/>
            <a:ext cx="4549775" cy="2232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mage result for scarewa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3350" y="3814711"/>
            <a:ext cx="4298950" cy="2811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55903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a Strong Password</a:t>
            </a:r>
          </a:p>
          <a:p>
            <a:pPr lvl="1"/>
            <a:r>
              <a:rPr lang="en-US" dirty="0"/>
              <a:t>Use common sense here.</a:t>
            </a:r>
          </a:p>
          <a:p>
            <a:pPr lvl="1"/>
            <a:r>
              <a:rPr lang="en-US" dirty="0" err="1"/>
              <a:t>LastPass</a:t>
            </a:r>
            <a:r>
              <a:rPr lang="en-US" dirty="0"/>
              <a:t> and 1Password</a:t>
            </a:r>
          </a:p>
        </p:txBody>
      </p:sp>
      <p:pic>
        <p:nvPicPr>
          <p:cNvPr id="2050" name="Picture 2" descr="Password Strengt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1404" y="920750"/>
            <a:ext cx="6018395" cy="4887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90397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48A1FA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1266</TotalTime>
  <Words>468</Words>
  <Application>Microsoft Office PowerPoint</Application>
  <PresentationFormat>Widescreen</PresentationFormat>
  <Paragraphs>59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Types of Threats</vt:lpstr>
      <vt:lpstr>Social Engineering</vt:lpstr>
      <vt:lpstr>Technical Attacks</vt:lpstr>
      <vt:lpstr>Technical attacks</vt:lpstr>
      <vt:lpstr>Technical attacks</vt:lpstr>
      <vt:lpstr>Best Practices</vt:lpstr>
      <vt:lpstr>Best Practices</vt:lpstr>
      <vt:lpstr>Best Practices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Bradley Evans</dc:creator>
  <cp:lastModifiedBy>Bradley Evans</cp:lastModifiedBy>
  <cp:revision>31</cp:revision>
  <dcterms:created xsi:type="dcterms:W3CDTF">2016-08-26T00:32:42Z</dcterms:created>
  <dcterms:modified xsi:type="dcterms:W3CDTF">2017-01-24T20:07:38Z</dcterms:modified>
</cp:coreProperties>
</file>