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68" r:id="rId5"/>
    <p:sldId id="269" r:id="rId6"/>
    <p:sldId id="270" r:id="rId7"/>
    <p:sldId id="271" r:id="rId8"/>
    <p:sldId id="266" r:id="rId9"/>
    <p:sldId id="267" r:id="rId10"/>
    <p:sldId id="258" r:id="rId11"/>
    <p:sldId id="260" r:id="rId12"/>
    <p:sldId id="280" r:id="rId13"/>
    <p:sldId id="261" r:id="rId14"/>
    <p:sldId id="262" r:id="rId15"/>
    <p:sldId id="263" r:id="rId16"/>
    <p:sldId id="264" r:id="rId17"/>
    <p:sldId id="265" r:id="rId18"/>
    <p:sldId id="273" r:id="rId19"/>
    <p:sldId id="276" r:id="rId20"/>
    <p:sldId id="277" r:id="rId21"/>
    <p:sldId id="274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8183-2893-4620-9E6D-03B66C581536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1320-4E93-4567-95D2-C0D1445A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5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ationalcyberleague.org/player-coach-registration" TargetMode="External"/><Relationship Id="rId5" Type="http://schemas.openxmlformats.org/officeDocument/2006/relationships/hyperlink" Target="https://ucrcyber.slack.com/" TargetMode="External"/><Relationship Id="rId4" Type="http://schemas.openxmlformats.org/officeDocument/2006/relationships/hyperlink" Target="https://www.facebook.com/groups/ucrcyb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lax3-1.xx.fbcdn.net/v/t1.0-9/12523114_10153882537686532_3866055342480906758_n.jpg?oh=53ee6973a0f1cab4b8ea0a6f6d011c1f&amp;oe=5863D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38375"/>
            <a:ext cx="7467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9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man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national_cyber_league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The National Cyber League (NCL) is the nation`s largest collegiate security competition.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Regular Season: Individual.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Two events. Nov 5</a:t>
            </a:r>
            <a:r>
              <a:rPr lang="en-US" sz="3200" baseline="300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, Nov 9</a:t>
            </a:r>
            <a:r>
              <a:rPr lang="en-US" sz="3200" baseline="300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Focuses on individual skills from 				CompTIA Security+, Network+, and 					Certified Ethical Hacker.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  <p:pic>
        <p:nvPicPr>
          <p:cNvPr id="6" name="Picture 2" descr="https://static.wixstatic.com/media/766e9a_d9268d3c769b4ac198f3284f6d14345c.png/v1/fill/w_95,h_101,al_c,usm_0.66_1.00_0.01/766e9a_d9268d3c769b4ac198f3284f6d1434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72" y="2984500"/>
            <a:ext cx="1962056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5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man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national_cyber_league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The National Cyber League (NCL) is the nation`s largest colligate security competition.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Postseason: Team Event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Must have participated in Regular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Season.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$25 entry fee for Regular and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Postseason.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--end--</a:t>
            </a:r>
          </a:p>
        </p:txBody>
      </p:sp>
      <p:pic>
        <p:nvPicPr>
          <p:cNvPr id="1026" name="Picture 2" descr="https://static.wixstatic.com/media/766e9a_d9268d3c769b4ac198f3284f6d14345c.png/v1/fill/w_95,h_101,al_c,usm_0.66_1.00_0.01/766e9a_d9268d3c769b4ac198f3284f6d1434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72" y="2984500"/>
            <a:ext cx="1962056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useradd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new_ncl_competitor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pic>
        <p:nvPicPr>
          <p:cNvPr id="1026" name="Picture 2" descr="https://static.wixstatic.com/media/766e9a_d9268d3c769b4ac198f3284f6d14345c.png/v1/fill/w_95,h_101,al_c,usm_0.66_1.00_0.01/766e9a_d9268d3c769b4ac198f3284f6d1434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72" y="2984500"/>
            <a:ext cx="1962056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61" y="1237128"/>
            <a:ext cx="3528580" cy="5479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6927" y="1510039"/>
            <a:ext cx="67898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  <a:hlinkClick r:id="rId4"/>
              </a:rPr>
              <a:t>https://www.facebook.com/groups/ucrcyber</a:t>
            </a:r>
            <a:endParaRPr lang="en-US" sz="24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24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  <a:hlinkClick r:id="rId5"/>
              </a:rPr>
              <a:t>https://ucrcyber.slack.com/</a:t>
            </a:r>
            <a:endParaRPr lang="en-US" sz="24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24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  <a:hlinkClick r:id="rId6"/>
              </a:rPr>
              <a:t>http://www.nationalcyberleague.org/player-coach-registration</a:t>
            </a:r>
            <a:endParaRPr lang="en-US" sz="24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endParaRPr lang="en-US" sz="24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24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Coach Information:</a:t>
            </a:r>
          </a:p>
          <a:p>
            <a:endParaRPr lang="en-US" sz="24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2400" dirty="0" err="1">
                <a:solidFill>
                  <a:srgbClr val="92D050"/>
                </a:solidFill>
                <a:latin typeface="Video Terminal Screen" panose="02020509000000000000" pitchFamily="50" charset="0"/>
              </a:rPr>
              <a:t>Zhiyun</a:t>
            </a:r>
            <a:r>
              <a:rPr lang="en-US" sz="2400" dirty="0">
                <a:solidFill>
                  <a:srgbClr val="92D050"/>
                </a:solidFill>
                <a:latin typeface="Video Terminal Screen" panose="02020509000000000000" pitchFamily="50" charset="0"/>
              </a:rPr>
              <a:t> Qian</a:t>
            </a:r>
            <a:br>
              <a:rPr lang="en-US" sz="2400" dirty="0">
                <a:solidFill>
                  <a:srgbClr val="92D050"/>
                </a:solidFill>
                <a:latin typeface="Video Terminal Screen" panose="02020509000000000000" pitchFamily="50" charset="0"/>
              </a:rPr>
            </a:br>
            <a:r>
              <a:rPr lang="en-US" sz="2400" dirty="0">
                <a:solidFill>
                  <a:srgbClr val="92D050"/>
                </a:solidFill>
                <a:latin typeface="Video Terminal Screen" panose="02020509000000000000" pitchFamily="50" charset="0"/>
              </a:rPr>
              <a:t>zhiyunq@cs.ucr.edu</a:t>
            </a:r>
            <a:br>
              <a:rPr lang="en-US" sz="2400" dirty="0">
                <a:solidFill>
                  <a:srgbClr val="92D050"/>
                </a:solidFill>
                <a:latin typeface="Video Terminal Screen" panose="02020509000000000000" pitchFamily="50" charset="0"/>
              </a:rPr>
            </a:br>
            <a:r>
              <a:rPr lang="en-US" sz="2400" dirty="0">
                <a:solidFill>
                  <a:srgbClr val="92D050"/>
                </a:solidFill>
                <a:latin typeface="Video Terminal Screen" panose="02020509000000000000" pitchFamily="50" charset="0"/>
              </a:rPr>
              <a:t>(951) 827-5639</a:t>
            </a:r>
          </a:p>
          <a:p>
            <a:endParaRPr lang="en-US" sz="2400" dirty="0">
              <a:solidFill>
                <a:srgbClr val="92D050"/>
              </a:solidFill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2400" dirty="0">
                <a:solidFill>
                  <a:srgbClr val="92D050"/>
                </a:solidFill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$25 per individual [regular season]</a:t>
            </a:r>
          </a:p>
          <a:p>
            <a:r>
              <a:rPr lang="en-US" sz="2400" dirty="0">
                <a:solidFill>
                  <a:srgbClr val="92D050"/>
                </a:solidFill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$25 per team [postseason]</a:t>
            </a:r>
          </a:p>
          <a:p>
            <a:endParaRPr lang="en-US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8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man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The Western Regional Collegiate Cyber Defense Competition (WRCCDC)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Network Defense Competition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Systems Administration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Two invitationals, unlimited team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size.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Qualifier event.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In-person regional event.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24" y="2065137"/>
            <a:ext cx="2834375" cy="1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man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The Western Regional Collegiate Cyber Defense Competition (WRCCDC)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Nov 5</a:t>
            </a:r>
            <a:r>
              <a:rPr lang="en-US" sz="3200" baseline="300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 Invitational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Dec 3</a:t>
            </a:r>
            <a:r>
              <a:rPr lang="en-US" sz="3200" baseline="300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rd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 Invitational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Jan 3</a:t>
            </a:r>
            <a:r>
              <a:rPr lang="en-US" sz="3200" baseline="300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rd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 Qualifiers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All these events are at UCR.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24" y="2065137"/>
            <a:ext cx="2834375" cy="1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man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The Western Regional Collegiate Cyber Defense Competition (WRCCDC)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Regionals: March 23</a:t>
            </a:r>
            <a:r>
              <a:rPr lang="en-US" sz="3200" baseline="300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rd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thru 26</a:t>
            </a:r>
            <a:r>
              <a:rPr lang="en-US" sz="3200" baseline="300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Limited team size.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	8 active, additional </a:t>
            </a:r>
            <a:r>
              <a:rPr lang="en-US" sz="320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4 reserve.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Only one team allowed.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24" y="2065137"/>
            <a:ext cx="2834375" cy="1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3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diff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ncl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Scheduling Conflicts: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Nov 5: NCL Reg. Season event + WRCCDC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Invitational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Dec 3: NCL Postseason Team Event +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WRCCDC Invitational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NCL allows an unlimited number of teams from a university, but we cannot use everyone on the WRCCDC team.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--end--</a:t>
            </a:r>
          </a:p>
        </p:txBody>
      </p:sp>
    </p:spTree>
    <p:extLst>
      <p:ext uri="{BB962C8B-B14F-4D97-AF65-F5344CB8AC3E}">
        <p14:creationId xmlns:p14="http://schemas.microsoft.com/office/powerpoint/2010/main" val="3801578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diff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ncl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5874325"/>
            <a:ext cx="927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--end--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1900" y="1035625"/>
            <a:ext cx="4635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More technical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Adversarial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Set event times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Team oriented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Requires specialties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More prestigious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Need to be okay with failure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1035625"/>
            <a:ext cx="46355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NCL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Individual exercises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Lab-style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Better preparatory exercises (in NCL Gymnasiums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More entry-level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Scored more objectively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6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why.log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Cybersecurity is one of the fastest growing computing fields.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Regulatory compliance requires testing.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Security standards. DISA, HIPPA, FERPA.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$70 billion industry.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&gt;200k unfilled positions.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Projected shortfall of 1.5mil workers by 2019.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[Source: Forbes `One Million Cybersecurity Job Openings in 2016`]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3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why.log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Getting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Pwned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All Over The Place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DCCC / DNC hack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Exploited poor user practices, lack of awareness.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Yahoo! Hack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Over a half billion compromised attacks.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Microsoft `Golden Key` Hack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ThinkPwn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The list goes on. New hacks every day.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Just yesterday: attacks on election systems.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9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whoami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is a club at UCR which advances the study of cybersecurity.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We explore topics like: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Secure Design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Internet Safety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Network Security and Defense (Blue)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Cyberethics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Exploitation and Social Engineering (Red)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</p:spTree>
    <p:extLst>
      <p:ext uri="{BB962C8B-B14F-4D97-AF65-F5344CB8AC3E}">
        <p14:creationId xmlns:p14="http://schemas.microsoft.com/office/powerpoint/2010/main" val="135395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why.log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Getting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Pwned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 All Over The Place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We can no longer ignore security as computer scientists and engineers.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why.log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Need for security professionals at all levels.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Test engineers who audit code for vulnerabilities before release.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Penetration testers to audit new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webapps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Systems administrators who harden networks.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Managers who understand IT risks.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Engineers who don`t push insecure products.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4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why.log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Need for security professionals at all levels.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Forensic analysts, investigators, and incident responders.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Cyberwarfare officers.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3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why.log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At present, only one course at UCR explicitly discusses security.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We have to find a way to learn it ourselves.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22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-lax3-1.xx.fbcdn.net/v/t1.0-9/12523114_10153882537686532_3866055342480906758_n.jpg?oh=53ee6973a0f1cab4b8ea0a6f6d011c1f&amp;oe=5863D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38375"/>
            <a:ext cx="7467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9150" y="5815965"/>
            <a:ext cx="28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(just beat Berkeley)</a:t>
            </a:r>
          </a:p>
        </p:txBody>
      </p:sp>
    </p:spTree>
    <p:extLst>
      <p:ext uri="{BB962C8B-B14F-4D97-AF65-F5344CB8AC3E}">
        <p14:creationId xmlns:p14="http://schemas.microsoft.com/office/powerpoint/2010/main" val="7416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whoami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We develop these skills by practicing in and participating in cybersecurity-related competitions.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Collegiate Cyber-Defense Competition 			(CCDC)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- National Cyber League (NCL)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We also develop relationships with faculty and staff who work on security-related projects.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</p:spTree>
    <p:extLst>
      <p:ext uri="{BB962C8B-B14F-4D97-AF65-F5344CB8AC3E}">
        <p14:creationId xmlns:p14="http://schemas.microsoft.com/office/powerpoint/2010/main" val="101804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whoami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62865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In Summary: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WE COMPETE.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We connect competitors		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to resources.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We help people build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competing teams.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We help facilitate 			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training.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Build our reputation.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0850" y="2742565"/>
            <a:ext cx="28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wrccdc2016_results.jpg</a:t>
            </a:r>
          </a:p>
        </p:txBody>
      </p:sp>
      <p:pic>
        <p:nvPicPr>
          <p:cNvPr id="2054" name="Picture 6" descr="https://scontent-lax3-1.xx.fbcdn.net/t31.0-8/12671762_976831215737572_4544827091743471914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0" y="131366"/>
            <a:ext cx="4629150" cy="260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-lax3-1.xx.fbcdn.net/t31.0-8/13116223_1016590121761681_653509049467450471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23" y="3346847"/>
            <a:ext cx="4630577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40850" y="6432946"/>
            <a:ext cx="28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wrccdc2016_hacking.jpg</a:t>
            </a:r>
          </a:p>
        </p:txBody>
      </p:sp>
    </p:spTree>
    <p:extLst>
      <p:ext uri="{BB962C8B-B14F-4D97-AF65-F5344CB8AC3E}">
        <p14:creationId xmlns:p14="http://schemas.microsoft.com/office/powerpoint/2010/main" val="88211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7700" y="6007099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uavuas.jpg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7035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In Summary: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WE CONSULT. WE TEST.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We help other teams consider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security in their designs.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We help advance secure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practices.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Do you have a project you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would like to secure?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  <p:pic>
        <p:nvPicPr>
          <p:cNvPr id="1026" name="Picture 2" descr="https://scontent-lax3-1.xx.fbcdn.net/t31.0-8/13483389_10154290074111532_643424818921871112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198032"/>
            <a:ext cx="3606800" cy="480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1900" y="574843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whoami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2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whoami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In Summary: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WE RESEARCH.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We connect students interested in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security research to faculty 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investigating those topics.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--end--</a:t>
            </a:r>
          </a:p>
        </p:txBody>
      </p:sp>
    </p:spTree>
    <p:extLst>
      <p:ext uri="{BB962C8B-B14F-4D97-AF65-F5344CB8AC3E}">
        <p14:creationId xmlns:p14="http://schemas.microsoft.com/office/powerpoint/2010/main" val="41549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</a:t>
            </a:r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whoami</a:t>
            </a:r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In Summary: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WE EDUCATE.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We are building faculty and industry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relationships that will help us hold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workshops and discussions related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	to security.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--end--</a:t>
            </a:r>
          </a:p>
        </p:txBody>
      </p:sp>
    </p:spTree>
    <p:extLst>
      <p:ext uri="{BB962C8B-B14F-4D97-AF65-F5344CB8AC3E}">
        <p14:creationId xmlns:p14="http://schemas.microsoft.com/office/powerpoint/2010/main" val="359586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faq.txt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I don`t know what I`m doing!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That`s okay. None of us do.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What sort of commitment?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Treat this like another class.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Our best team members `self-study.`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What will I learn?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You get out of it what you put into it.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--more--</a:t>
            </a:r>
          </a:p>
        </p:txBody>
      </p:sp>
    </p:spTree>
    <p:extLst>
      <p:ext uri="{BB962C8B-B14F-4D97-AF65-F5344CB8AC3E}">
        <p14:creationId xmlns:p14="http://schemas.microsoft.com/office/powerpoint/2010/main" val="138609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900" y="558800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cyber@ucr</a:t>
            </a:r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:~$ cat faq.txt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1378525"/>
            <a:ext cx="927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Will I have support?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Absolutely. That is what we are here for.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Cybersecurity isn`t my `thing.`</a:t>
            </a: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	Cybersecurity is everyone`s problem.</a:t>
            </a:r>
          </a:p>
          <a:p>
            <a:endParaRPr lang="en-US" sz="3200" dirty="0">
              <a:solidFill>
                <a:srgbClr val="92D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deo Terminal Screen" panose="02020509000000000000" pitchFamily="50" charset="0"/>
              <a:cs typeface="Consolas for Powerline FixedD" panose="020B0609020204030204" pitchFamily="49" charset="0"/>
            </a:endParaRPr>
          </a:p>
          <a:p>
            <a:r>
              <a:rPr lang="en-US" sz="3200" dirty="0">
                <a:solidFill>
                  <a:srgbClr val="92D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deo Terminal Screen" panose="02020509000000000000" pitchFamily="50" charset="0"/>
                <a:cs typeface="Consolas for Powerline FixedD" panose="020B0609020204030204" pitchFamily="49" charset="0"/>
              </a:rPr>
              <a:t>--end--</a:t>
            </a:r>
          </a:p>
        </p:txBody>
      </p:sp>
    </p:spTree>
    <p:extLst>
      <p:ext uri="{BB962C8B-B14F-4D97-AF65-F5344CB8AC3E}">
        <p14:creationId xmlns:p14="http://schemas.microsoft.com/office/powerpoint/2010/main" val="142238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A1FA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477</Words>
  <Application>Microsoft Office PowerPoint</Application>
  <PresentationFormat>Widescreen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 for Powerline FixedD</vt:lpstr>
      <vt:lpstr>Video Terminal Screen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Evans</dc:creator>
  <cp:lastModifiedBy>Bradley Evans</cp:lastModifiedBy>
  <cp:revision>23</cp:revision>
  <dcterms:created xsi:type="dcterms:W3CDTF">2016-08-26T00:32:42Z</dcterms:created>
  <dcterms:modified xsi:type="dcterms:W3CDTF">2016-09-30T21:24:36Z</dcterms:modified>
</cp:coreProperties>
</file>