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43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2B64-BF28-4523-935F-D4ACBBF1CA69}" type="datetimeFigureOut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767-05D5-448C-9FEB-3FCA505BA4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3548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2B64-BF28-4523-935F-D4ACBBF1CA69}" type="datetimeFigureOut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767-05D5-448C-9FEB-3FCA505BA4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4706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2B64-BF28-4523-935F-D4ACBBF1CA69}" type="datetimeFigureOut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767-05D5-448C-9FEB-3FCA505BA4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9846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2B64-BF28-4523-935F-D4ACBBF1CA69}" type="datetimeFigureOut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767-05D5-448C-9FEB-3FCA505BA4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9980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2B64-BF28-4523-935F-D4ACBBF1CA69}" type="datetimeFigureOut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767-05D5-448C-9FEB-3FCA505BA4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21133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2B64-BF28-4523-935F-D4ACBBF1CA69}" type="datetimeFigureOut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767-05D5-448C-9FEB-3FCA505BA4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1886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2B64-BF28-4523-935F-D4ACBBF1CA69}" type="datetimeFigureOut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767-05D5-448C-9FEB-3FCA505BA4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01563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2B64-BF28-4523-935F-D4ACBBF1CA69}" type="datetimeFigureOut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767-05D5-448C-9FEB-3FCA505BA4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5570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2B64-BF28-4523-935F-D4ACBBF1CA69}" type="datetimeFigureOut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767-05D5-448C-9FEB-3FCA505BA4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03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2B64-BF28-4523-935F-D4ACBBF1CA69}" type="datetimeFigureOut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767-05D5-448C-9FEB-3FCA505BA4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1500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2B64-BF28-4523-935F-D4ACBBF1CA69}" type="datetimeFigureOut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9767-05D5-448C-9FEB-3FCA505BA4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1992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E2B64-BF28-4523-935F-D4ACBBF1CA69}" type="datetimeFigureOut">
              <a:rPr lang="zh-TW" altLang="en-US" smtClean="0"/>
              <a:pPr/>
              <a:t>2022/11/3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39767-05D5-448C-9FEB-3FCA505BA4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1422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atrick\Downloads\IMG_199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7681" y="972589"/>
            <a:ext cx="5544319" cy="4156364"/>
          </a:xfrm>
          <a:prstGeom prst="rect">
            <a:avLst/>
          </a:prstGeom>
          <a:noFill/>
        </p:spPr>
      </p:pic>
      <p:sp>
        <p:nvSpPr>
          <p:cNvPr id="3" name="文字方塊 2"/>
          <p:cNvSpPr txBox="1"/>
          <p:nvPr/>
        </p:nvSpPr>
        <p:spPr>
          <a:xfrm>
            <a:off x="6658495" y="5128952"/>
            <a:ext cx="5533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一老農的獨白：</a:t>
            </a:r>
          </a:p>
          <a:p>
            <a:pPr algn="ctr"/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隱於山林之中，喝著甜美之湧泉，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話說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…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9542" y="2527068"/>
            <a:ext cx="9138458" cy="1016145"/>
          </a:xfrm>
        </p:spPr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喜獲孫女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(2013/10/13)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94402"/>
            <a:ext cx="9144000" cy="1655762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發願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(2014/11/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  <a:sym typeface="Wingdings" panose="05000000000000000000" pitchFamily="2" charset="2"/>
              </a:rPr>
              <a:t>12)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構思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sym typeface="Wingdings" panose="05000000000000000000" pitchFamily="2" charset="2"/>
              </a:rPr>
              <a:t>執行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sym typeface="Wingdings" panose="05000000000000000000" pitchFamily="2" charset="2"/>
              </a:rPr>
              <a:t>意外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sym typeface="Wingdings" panose="05000000000000000000" pitchFamily="2" charset="2"/>
              </a:rPr>
              <a:t>收穫滿滿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  <a:sym typeface="Wingdings" panose="05000000000000000000" pitchFamily="2" charset="2"/>
              </a:rPr>
              <a:t>(2019/7/23)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7950" y="4292600"/>
            <a:ext cx="1924050" cy="256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06050" y="0"/>
            <a:ext cx="1885950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873250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" y="4334256"/>
            <a:ext cx="1920043" cy="2523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756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發願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2014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年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11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月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12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日，</a:t>
            </a:r>
            <a:r>
              <a:rPr lang="zh-TW" altLang="zh-TW" smtClean="0">
                <a:latin typeface="標楷體" pitchFamily="65" charset="-120"/>
                <a:ea typeface="標楷體" pitchFamily="65" charset="-120"/>
              </a:rPr>
              <a:t>是</a:t>
            </a:r>
            <a:r>
              <a:rPr lang="zh-TW" altLang="zh-TW" smtClean="0">
                <a:latin typeface="標楷體" pitchFamily="65" charset="-120"/>
                <a:ea typeface="標楷體" pitchFamily="65" charset="-120"/>
              </a:rPr>
              <a:t>孫女滿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一歲一個月的日子，我出差到台北，晚上，一個人，坐在外雙溪的五樓客廳靜思，突然，一個念頭閃過腦海，覺得很棒，雀躍不已，興奮得一點瞌睡都沒有，好久沒有這種感覺了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當下，立刻把這個讓我精神抖擻的念頭寫下來，就是，我準備在她滿十八歲的成年禮時，送她一份禮物，這份禮物是我寫的三百六十五篇圖文著作，記錄她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六歲以前幼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兒時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期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的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生活點滴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，以及我的祈禱文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構思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於是，開始構思要完成這個願望需要哪些的資源？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照片來源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  <a:sym typeface="Wingdings" pitchFamily="2" charset="2"/>
              </a:rPr>
              <a:t>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sym typeface="Wingdings" pitchFamily="2" charset="2"/>
              </a:rPr>
              <a:t>孫女的爸、媽、奶奶、及我</a:t>
            </a:r>
            <a:endParaRPr lang="en-US" altLang="zh-TW" dirty="0" smtClean="0">
              <a:latin typeface="標楷體" pitchFamily="65" charset="-120"/>
              <a:ea typeface="標楷體" pitchFamily="65" charset="-120"/>
              <a:sym typeface="Wingdings" pitchFamily="2" charset="2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  <a:sym typeface="Wingdings" pitchFamily="2" charset="2"/>
            </a:endParaRPr>
          </a:p>
          <a:p>
            <a:pPr lvl="1"/>
            <a:r>
              <a:rPr lang="zh-TW" altLang="en-US" dirty="0" smtClean="0">
                <a:latin typeface="標楷體" pitchFamily="65" charset="-120"/>
                <a:ea typeface="標楷體" pitchFamily="65" charset="-120"/>
                <a:sym typeface="Wingdings" pitchFamily="2" charset="2"/>
              </a:rPr>
              <a:t>生活點滴來源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  <a:sym typeface="Wingdings" pitchFamily="2" charset="2"/>
              </a:rPr>
              <a:t>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sym typeface="Wingdings" pitchFamily="2" charset="2"/>
              </a:rPr>
              <a:t>孫女的爸、媽、奶奶、及我</a:t>
            </a:r>
            <a:endParaRPr lang="en-US" altLang="zh-TW" dirty="0" smtClean="0">
              <a:latin typeface="標楷體" pitchFamily="65" charset="-120"/>
              <a:ea typeface="標楷體" pitchFamily="65" charset="-120"/>
              <a:sym typeface="Wingdings" pitchFamily="2" charset="2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  <a:sym typeface="Wingdings" pitchFamily="2" charset="2"/>
            </a:endParaRPr>
          </a:p>
          <a:p>
            <a:pPr lvl="1"/>
            <a:r>
              <a:rPr lang="zh-TW" altLang="en-US" dirty="0" smtClean="0">
                <a:latin typeface="標楷體" pitchFamily="65" charset="-120"/>
                <a:ea typeface="標楷體" pitchFamily="65" charset="-120"/>
                <a:sym typeface="Wingdings" pitchFamily="2" charset="2"/>
              </a:rPr>
              <a:t>文章與照片排列工具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  <a:sym typeface="Wingdings" pitchFamily="2" charset="2"/>
              </a:rPr>
              <a:t>Word File &amp; PDF File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執行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執行時遭遇到的困難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每一篇生活點滴的題目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每一篇生活點滴的祈禱文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詞窮、知識有限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要達到言簡意賅的境界實在不簡單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2"/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執行階段遭遇的意外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4"/>
            <a:ext cx="10694437" cy="4631159"/>
          </a:xfrm>
        </p:spPr>
        <p:txBody>
          <a:bodyPr>
            <a:normAutofit/>
          </a:bodyPr>
          <a:lstStyle/>
          <a:p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沒想到，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寫了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八個月後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孫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子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也來這個世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界報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到，當然，我毫不猶豫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地，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決定也送他同樣篇幅的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一份禮物，所幸，姊弟生活大部分都在一起，所以只要將生活點滴中的主角、標題、及祈禱文改一下即可。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每寫完一篇就製成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PDF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檔，寄給孫女的爸媽分享，沒想到媳婦又將我寫的文章寄給她的爸媽，她的媽媽又寄給好幾位姨媽，就這樣，不知不覺地把兩個大家族的距離拉進了許多。難怪，前人言，婚姻不只是夫妻兩個人的關係，也是兩個大家族的關係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收穫滿滿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花了至少八百五十個小時，完成這套記載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孫女及孫子幼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兒時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期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的生活點滴，相信會帶給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他們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溫馨滿滿的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回憶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其實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這段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寫作期間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是我人生最快樂的時光，沒有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他們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，就沒有這段快樂人生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。真是要好好謝謝老天爺、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佛祖、及上帝，讓我在六十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三至七十餘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歲的時候，還有清晰的思緒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及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還算可以的身體，在充分享受美好黃昏歲月之餘，能夠做一些自己覺得有意義的事情。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我將積極努力建造溫馨愉悅的剩餘人生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，現正嘗試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YouTube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直播內容的製作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。</a:t>
            </a:r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謝謝觀賞及聆聽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0195" y="2893090"/>
            <a:ext cx="7090758" cy="1952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3424843" y="4821381"/>
            <a:ext cx="615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寫作期間，搭</a:t>
            </a:r>
            <a:r>
              <a:rPr lang="zh-TW" altLang="en-US" b="1" smtClean="0">
                <a:latin typeface="標楷體" pitchFamily="65" charset="-120"/>
                <a:ea typeface="標楷體" pitchFamily="65" charset="-120"/>
              </a:rPr>
              <a:t>高鐵時的塗鴉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6" name="Picture 3" descr="C:\Users\Patrick\Downloads\IMG_935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-431223" y="431222"/>
            <a:ext cx="3449785" cy="2587340"/>
          </a:xfrm>
          <a:prstGeom prst="rect">
            <a:avLst/>
          </a:prstGeom>
          <a:noFill/>
        </p:spPr>
      </p:pic>
      <p:pic>
        <p:nvPicPr>
          <p:cNvPr id="1026" name="Picture 2" descr="C:\Users\Patrick\Downloads\IMG_9360 (1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9260724" y="418757"/>
            <a:ext cx="3350025" cy="2512519"/>
          </a:xfrm>
          <a:prstGeom prst="rect">
            <a:avLst/>
          </a:prstGeom>
          <a:noFill/>
        </p:spPr>
      </p:pic>
      <p:pic>
        <p:nvPicPr>
          <p:cNvPr id="3" name="Picture 2" descr="C:\Users\Patrick\Downloads\IMG_9363 (1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" y="3399125"/>
            <a:ext cx="2593571" cy="3458875"/>
          </a:xfrm>
          <a:prstGeom prst="rect">
            <a:avLst/>
          </a:prstGeom>
          <a:noFill/>
        </p:spPr>
      </p:pic>
      <p:pic>
        <p:nvPicPr>
          <p:cNvPr id="1027" name="Picture 3" descr="C:\Users\Patrick\Downloads\IMG_936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692640" y="3331535"/>
            <a:ext cx="2499361" cy="35264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537</Words>
  <Application>Microsoft Office PowerPoint</Application>
  <PresentationFormat>自訂</PresentationFormat>
  <Paragraphs>38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投影片 1</vt:lpstr>
      <vt:lpstr>喜獲孫女(2013/10/13)</vt:lpstr>
      <vt:lpstr>發願</vt:lpstr>
      <vt:lpstr>構思</vt:lpstr>
      <vt:lpstr>執行</vt:lpstr>
      <vt:lpstr>執行階段遭遇的意外</vt:lpstr>
      <vt:lpstr>收穫滿滿</vt:lpstr>
      <vt:lpstr>謝謝觀賞及聆聽</vt:lpstr>
    </vt:vector>
  </TitlesOfParts>
  <Company>聖島國際專利商標聯合事務所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喜獲孫女</dc:title>
  <dc:creator>惲軼群</dc:creator>
  <cp:lastModifiedBy>Patrick</cp:lastModifiedBy>
  <cp:revision>17</cp:revision>
  <dcterms:created xsi:type="dcterms:W3CDTF">2022-11-02T22:29:43Z</dcterms:created>
  <dcterms:modified xsi:type="dcterms:W3CDTF">2022-11-03T08:45:01Z</dcterms:modified>
</cp:coreProperties>
</file>