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1E0F-8E92-4805-931A-9C0BD11E4A63}" type="datetimeFigureOut">
              <a:rPr lang="en-US" smtClean="0"/>
              <a:pPr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A5C6-A713-498D-A1C9-B37BB6857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r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5" name="Picture 4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"/>
            <a:ext cx="6172200" cy="30861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3" name="Picture 2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An  interactive  concert  search  app  that  allows  the  user  to:</a:t>
            </a:r>
          </a:p>
          <a:p>
            <a:endParaRPr lang="en-US" sz="3200" spc="50" dirty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search  for  concerts  in  their  area</a:t>
            </a:r>
          </a:p>
          <a:p>
            <a:r>
              <a:rPr lang="en-US" sz="3200" spc="50" dirty="0" smtClean="0">
                <a:latin typeface="Myriad Pro" pitchFamily="34" charset="0"/>
              </a:rPr>
              <a:t>• check  out  related  artists  and  see  if  they  have  any  upcoming shows</a:t>
            </a:r>
          </a:p>
          <a:p>
            <a:r>
              <a:rPr lang="en-US" sz="3200" spc="50" dirty="0" smtClean="0">
                <a:latin typeface="Myriad Pro" pitchFamily="34" charset="0"/>
              </a:rPr>
              <a:t>• discover  new  artists  by  listening  to  sound  clips</a:t>
            </a:r>
          </a:p>
          <a:p>
            <a:r>
              <a:rPr lang="en-US" sz="3200" spc="50" dirty="0" smtClean="0">
                <a:latin typeface="Myriad Pro" pitchFamily="34" charset="0"/>
              </a:rPr>
              <a:t>• search  the  area  of  the  concert  venue  for  bars, restaurants  and  transportation 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5334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CONCEPT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911727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We  thought  of  this </a:t>
            </a:r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idea  after  discovering  some  of  our  mutual  interests…</a:t>
            </a:r>
          </a:p>
          <a:p>
            <a:r>
              <a:rPr lang="en-US" sz="3200" spc="50" dirty="0" smtClean="0">
                <a:latin typeface="Myriad Pro" pitchFamily="34" charset="0"/>
              </a:rPr>
              <a:t>Music  and  Beer!</a:t>
            </a:r>
          </a:p>
          <a:p>
            <a:endParaRPr lang="en-US" sz="3200" spc="50" dirty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We  wanted  to  make  an  app  that  encompassed  those </a:t>
            </a:r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interests  and  was  different  from  the  typical  ticket  sites  by  adding  additional  features.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5334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MOTIVATION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 We  made  a  simple  drawing  of  what  the  site  would  look  like  and  expanded  on  that  initial  idea  as  we  went  along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Picked  a  few  API’s  that  stood  out  and  made  sense  for  us  to  put  the  app  together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We split  different  tasks  to  get  it  started  and  put  all  the  pieces  together</a:t>
            </a:r>
            <a:endParaRPr lang="en-US" sz="3200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324" y="533400"/>
            <a:ext cx="449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DESIGN  PROCESS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5334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TECHNOLOGIES</a:t>
            </a:r>
            <a:endParaRPr lang="en-US" sz="3200" b="1" spc="50" dirty="0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701225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HTML / CSS / JAVASCRIPT</a:t>
            </a:r>
          </a:p>
          <a:p>
            <a:pPr>
              <a:spcBef>
                <a:spcPts val="600"/>
              </a:spcBef>
            </a:pPr>
            <a:r>
              <a:rPr lang="en-US" sz="2000" spc="50" dirty="0">
                <a:latin typeface="Myriad Pro" pitchFamily="34" charset="0"/>
              </a:rPr>
              <a:t> </a:t>
            </a:r>
            <a:r>
              <a:rPr lang="en-US" sz="2000" spc="50" dirty="0" smtClean="0">
                <a:latin typeface="Myriad Pro" pitchFamily="34" charset="0"/>
              </a:rPr>
              <a:t>   </a:t>
            </a:r>
            <a:r>
              <a:rPr lang="en-US" sz="2000" spc="50" dirty="0" err="1" smtClean="0">
                <a:latin typeface="Myriad Pro" pitchFamily="34" charset="0"/>
              </a:rPr>
              <a:t>jQuery</a:t>
            </a:r>
            <a:r>
              <a:rPr lang="en-US" sz="2000" spc="50" dirty="0" smtClean="0">
                <a:latin typeface="Myriad Pro" pitchFamily="34" charset="0"/>
              </a:rPr>
              <a:t>, Ajax, Bootstrap, </a:t>
            </a:r>
            <a:r>
              <a:rPr lang="en-US" sz="2000" spc="50" dirty="0" err="1" smtClean="0">
                <a:latin typeface="Myriad Pro" pitchFamily="34" charset="0"/>
              </a:rPr>
              <a:t>Modernizr</a:t>
            </a:r>
            <a:r>
              <a:rPr lang="en-US" sz="2000" spc="50" dirty="0" smtClean="0">
                <a:latin typeface="Myriad Pro" pitchFamily="34" charset="0"/>
              </a:rPr>
              <a:t>, CSS Animations</a:t>
            </a:r>
            <a:r>
              <a:rPr lang="en-US" sz="2000" spc="50" smtClean="0">
                <a:latin typeface="Myriad Pro" pitchFamily="34" charset="0"/>
              </a:rPr>
              <a:t>, Firebase</a:t>
            </a:r>
            <a:endParaRPr lang="en-US" sz="2000" spc="50" dirty="0" smtClean="0">
              <a:latin typeface="Myriad Pro" pitchFamily="34" charset="0"/>
            </a:endParaRP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err="1" smtClean="0">
                <a:latin typeface="Myriad Pro" pitchFamily="34" charset="0"/>
              </a:rPr>
              <a:t>SeatGeek</a:t>
            </a:r>
            <a:r>
              <a:rPr lang="en-US" sz="3200" spc="50" dirty="0" smtClean="0">
                <a:latin typeface="Myriad Pro" pitchFamily="34" charset="0"/>
              </a:rPr>
              <a:t>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</a:t>
            </a:r>
            <a:r>
              <a:rPr lang="en-US" sz="3200" spc="50" dirty="0" err="1" smtClean="0">
                <a:latin typeface="Myriad Pro" pitchFamily="34" charset="0"/>
              </a:rPr>
              <a:t>Spotify</a:t>
            </a:r>
            <a:r>
              <a:rPr lang="en-US" sz="3200" spc="50" dirty="0" smtClean="0">
                <a:latin typeface="Myriad Pro" pitchFamily="34" charset="0"/>
              </a:rPr>
              <a:t>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Google Maps API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endParaRPr lang="en-US" sz="3200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666524" cy="133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5334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FUTURE  DEVELOPMENT</a:t>
            </a:r>
            <a:endParaRPr lang="en-US" sz="3200" b="1" spc="5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701225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 smtClean="0">
                <a:latin typeface="Myriad Pro" pitchFamily="34" charset="0"/>
              </a:rPr>
              <a:t>• Add  other  ticket  API’s (</a:t>
            </a:r>
            <a:r>
              <a:rPr lang="en-US" sz="3200" spc="50" dirty="0" err="1" smtClean="0">
                <a:latin typeface="Myriad Pro" pitchFamily="34" charset="0"/>
              </a:rPr>
              <a:t>Stubhub</a:t>
            </a:r>
            <a:r>
              <a:rPr lang="en-US" sz="3200" spc="50" dirty="0" smtClean="0">
                <a:latin typeface="Myriad Pro" pitchFamily="34" charset="0"/>
              </a:rPr>
              <a:t>,       </a:t>
            </a:r>
          </a:p>
          <a:p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  Ticketmaster, etc.) so  users  can  compare</a:t>
            </a:r>
          </a:p>
          <a:p>
            <a:r>
              <a:rPr lang="en-US" sz="3200" spc="50" dirty="0" smtClean="0">
                <a:latin typeface="Myriad Pro" pitchFamily="34" charset="0"/>
              </a:rPr>
              <a:t>   and  get  best  price  available  for  seats.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Add  more  search  parameters  and  expand  </a:t>
            </a:r>
          </a:p>
          <a:p>
            <a:r>
              <a:rPr lang="en-US" sz="3200" spc="50" dirty="0" smtClean="0">
                <a:latin typeface="Myriad Pro" pitchFamily="34" charset="0"/>
              </a:rPr>
              <a:t>   the  radius  of  the  search  to  include   </a:t>
            </a:r>
          </a:p>
          <a:p>
            <a:r>
              <a:rPr lang="en-US" sz="3200" spc="50" dirty="0">
                <a:latin typeface="Myriad Pro" pitchFamily="34" charset="0"/>
              </a:rPr>
              <a:t> </a:t>
            </a:r>
            <a:r>
              <a:rPr lang="en-US" sz="3200" spc="50" dirty="0" smtClean="0">
                <a:latin typeface="Myriad Pro" pitchFamily="34" charset="0"/>
              </a:rPr>
              <a:t>  other  states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r>
              <a:rPr lang="en-US" sz="3200" spc="50" dirty="0" smtClean="0">
                <a:latin typeface="Myriad Pro" pitchFamily="34" charset="0"/>
              </a:rPr>
              <a:t>• Add  link  to  </a:t>
            </a:r>
            <a:r>
              <a:rPr lang="en-US" sz="3200" spc="50" dirty="0" err="1" smtClean="0">
                <a:latin typeface="Myriad Pro" pitchFamily="34" charset="0"/>
              </a:rPr>
              <a:t>Uber</a:t>
            </a:r>
            <a:r>
              <a:rPr lang="en-US" sz="3200" spc="50" dirty="0" smtClean="0">
                <a:latin typeface="Myriad Pro" pitchFamily="34" charset="0"/>
              </a:rPr>
              <a:t>  or  other  transportation  </a:t>
            </a:r>
          </a:p>
          <a:p>
            <a:endParaRPr lang="en-US" sz="3200" spc="50" dirty="0" smtClean="0">
              <a:latin typeface="Myriad Pro" pitchFamily="34" charset="0"/>
            </a:endParaRPr>
          </a:p>
          <a:p>
            <a:endParaRPr lang="en-US" sz="3200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ert1f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pic>
        <p:nvPicPr>
          <p:cNvPr id="4" name="Picture 3" descr="gigd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1000"/>
            <a:ext cx="54864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34290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atin typeface="Myriad Pro" pitchFamily="34" charset="0"/>
              </a:rPr>
              <a:t>QUESTIONS?</a:t>
            </a:r>
            <a:endParaRPr lang="en-US" sz="3200" b="1" spc="50" dirty="0">
              <a:latin typeface="Myriad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240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jen hausman</cp:lastModifiedBy>
  <cp:revision>54</cp:revision>
  <dcterms:created xsi:type="dcterms:W3CDTF">2017-04-14T22:51:41Z</dcterms:created>
  <dcterms:modified xsi:type="dcterms:W3CDTF">2017-04-15T14:12:07Z</dcterms:modified>
</cp:coreProperties>
</file>