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16EE7-77AC-2545-85FA-1D2F930E2CB2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BEC1-4AC3-8849-A58B-BA7B074F9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Gym - Helper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Patrick, Team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Gym-Helper?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something I can use</a:t>
            </a:r>
          </a:p>
          <a:p>
            <a:r>
              <a:rPr lang="en-US" dirty="0" smtClean="0"/>
              <a:t>Other apps are too complicated</a:t>
            </a:r>
          </a:p>
          <a:p>
            <a:r>
              <a:rPr lang="en-US" dirty="0" smtClean="0"/>
              <a:t>Cater to casual gym goer</a:t>
            </a:r>
          </a:p>
          <a:p>
            <a:r>
              <a:rPr lang="en-US" dirty="0" smtClean="0"/>
              <a:t>Connect and share</a:t>
            </a:r>
          </a:p>
          <a:p>
            <a:r>
              <a:rPr lang="en-US" dirty="0" smtClean="0"/>
              <a:t>Connect with a specific demographic</a:t>
            </a:r>
          </a:p>
        </p:txBody>
      </p:sp>
    </p:spTree>
    <p:extLst>
      <p:ext uri="{BB962C8B-B14F-4D97-AF65-F5344CB8AC3E}">
        <p14:creationId xmlns:p14="http://schemas.microsoft.com/office/powerpoint/2010/main" val="144623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BootStrap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Express</a:t>
            </a:r>
          </a:p>
          <a:p>
            <a:r>
              <a:rPr lang="en-US" dirty="0" smtClean="0"/>
              <a:t>MongoDB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Passport </a:t>
            </a:r>
          </a:p>
          <a:p>
            <a:r>
              <a:rPr lang="en-US" dirty="0" err="1" smtClean="0"/>
              <a:t>Bcrypt</a:t>
            </a:r>
            <a:endParaRPr lang="en-US" dirty="0" smtClean="0"/>
          </a:p>
          <a:p>
            <a:r>
              <a:rPr lang="en-US" dirty="0" smtClean="0"/>
              <a:t>React-router-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 component form</a:t>
            </a:r>
          </a:p>
          <a:p>
            <a:pPr lvl="1"/>
            <a:r>
              <a:rPr lang="en-US" dirty="0" smtClean="0"/>
              <a:t>React-router-</a:t>
            </a:r>
            <a:r>
              <a:rPr lang="en-US" dirty="0" err="1" smtClean="0"/>
              <a:t>dom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Passport</a:t>
            </a:r>
          </a:p>
          <a:p>
            <a:pPr lvl="1"/>
            <a:r>
              <a:rPr lang="en-US" dirty="0" smtClean="0"/>
              <a:t>Custom Methods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40" y="1825625"/>
            <a:ext cx="6619960" cy="28272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08" y="4787831"/>
            <a:ext cx="7861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107195"/>
            <a:ext cx="11993066" cy="51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7380"/>
            <a:ext cx="12075979" cy="27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Music </a:t>
            </a:r>
            <a:r>
              <a:rPr lang="mr-IN" dirty="0" smtClean="0"/>
              <a:t>–</a:t>
            </a:r>
            <a:r>
              <a:rPr lang="en-US" dirty="0" smtClean="0"/>
              <a:t> Spotify, Pandora, etc.</a:t>
            </a:r>
          </a:p>
          <a:p>
            <a:r>
              <a:rPr lang="en-US" dirty="0" smtClean="0"/>
              <a:t>Likes, comments, sharing</a:t>
            </a:r>
          </a:p>
          <a:p>
            <a:r>
              <a:rPr lang="en-US" dirty="0" smtClean="0"/>
              <a:t>Add news feed/ articles</a:t>
            </a:r>
          </a:p>
          <a:p>
            <a:pPr lvl="1"/>
            <a:r>
              <a:rPr lang="en-US" dirty="0" smtClean="0"/>
              <a:t>Variable Reward</a:t>
            </a:r>
          </a:p>
          <a:p>
            <a:r>
              <a:rPr lang="en-US" dirty="0" smtClean="0"/>
              <a:t>Push notification </a:t>
            </a:r>
            <a:r>
              <a:rPr lang="mr-IN" dirty="0" smtClean="0"/>
              <a:t>–</a:t>
            </a:r>
            <a:r>
              <a:rPr lang="en-US" dirty="0" smtClean="0"/>
              <a:t> email offers</a:t>
            </a:r>
          </a:p>
          <a:p>
            <a:pPr lvl="1"/>
            <a:r>
              <a:rPr lang="en-US" dirty="0" smtClean="0"/>
              <a:t>Trigger user to use app</a:t>
            </a:r>
          </a:p>
          <a:p>
            <a:r>
              <a:rPr lang="en-US" dirty="0" smtClean="0"/>
              <a:t>Buy supplements directly from app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1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a specific demographic</a:t>
            </a:r>
          </a:p>
          <a:p>
            <a:r>
              <a:rPr lang="en-US" dirty="0" smtClean="0"/>
              <a:t>Global Sports Nutrition Market- </a:t>
            </a:r>
            <a:r>
              <a:rPr lang="en-US" u="sng" dirty="0" smtClean="0"/>
              <a:t>$45 Billion by 2022</a:t>
            </a:r>
          </a:p>
          <a:p>
            <a:pPr lvl="1"/>
            <a:r>
              <a:rPr lang="en-US" dirty="0" smtClean="0"/>
              <a:t>Zion </a:t>
            </a:r>
            <a:r>
              <a:rPr lang="en-US" smtClean="0"/>
              <a:t>Market Research</a:t>
            </a:r>
            <a:endParaRPr lang="en-US" dirty="0" smtClean="0"/>
          </a:p>
          <a:p>
            <a:r>
              <a:rPr lang="en-US" dirty="0" smtClean="0"/>
              <a:t>Sports and Fitness Clothing Market - </a:t>
            </a:r>
            <a:r>
              <a:rPr lang="en-US" u="sng" dirty="0" smtClean="0"/>
              <a:t>$231 Billion by 2024</a:t>
            </a:r>
          </a:p>
          <a:p>
            <a:pPr lvl="1"/>
            <a:r>
              <a:rPr lang="en-US" dirty="0" smtClean="0"/>
              <a:t>Global Industry Analysts, Inc.</a:t>
            </a:r>
            <a:endParaRPr lang="en-US" dirty="0"/>
          </a:p>
          <a:p>
            <a:r>
              <a:rPr lang="en-US" dirty="0" smtClean="0"/>
              <a:t>Sponsored users, workouts, Popular athletes</a:t>
            </a:r>
          </a:p>
          <a:p>
            <a:r>
              <a:rPr lang="en-US" dirty="0" smtClean="0"/>
              <a:t>Offer discounts</a:t>
            </a:r>
          </a:p>
        </p:txBody>
      </p:sp>
    </p:spTree>
    <p:extLst>
      <p:ext uri="{BB962C8B-B14F-4D97-AF65-F5344CB8AC3E}">
        <p14:creationId xmlns:p14="http://schemas.microsoft.com/office/powerpoint/2010/main" val="7691048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63</TotalTime>
  <Words>139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Mangal</vt:lpstr>
      <vt:lpstr>Arial</vt:lpstr>
      <vt:lpstr>Depth</vt:lpstr>
      <vt:lpstr>Gym - Helper</vt:lpstr>
      <vt:lpstr>Why Make Gym-Helper?</vt:lpstr>
      <vt:lpstr>Tech Used</vt:lpstr>
      <vt:lpstr>Demo</vt:lpstr>
      <vt:lpstr>Problems</vt:lpstr>
      <vt:lpstr>PowerPoint Presentation</vt:lpstr>
      <vt:lpstr>PowerPoint Presentation</vt:lpstr>
      <vt:lpstr>Updates</vt:lpstr>
      <vt:lpstr>Value Proposition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- Helper</dc:title>
  <dc:creator>jen hausman</dc:creator>
  <cp:lastModifiedBy>jen hausman</cp:lastModifiedBy>
  <cp:revision>6</cp:revision>
  <dcterms:created xsi:type="dcterms:W3CDTF">2017-08-09T20:50:33Z</dcterms:created>
  <dcterms:modified xsi:type="dcterms:W3CDTF">2017-08-09T21:54:14Z</dcterms:modified>
</cp:coreProperties>
</file>