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.org/index.html" TargetMode="External"/><Relationship Id="rId3" Type="http://schemas.openxmlformats.org/officeDocument/2006/relationships/hyperlink" Target="https://www.python-course.eu/" TargetMode="External"/><Relationship Id="rId7" Type="http://schemas.openxmlformats.org/officeDocument/2006/relationships/hyperlink" Target="https://www.javatpoint.com/sqlite-tutorial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gui-tkinter/" TargetMode="External"/><Relationship Id="rId5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stackoverflow.com/ques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4655-D1B3-4C41-AC95-7B253C424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98" y="2733709"/>
            <a:ext cx="8664658" cy="1373070"/>
          </a:xfrm>
        </p:spPr>
        <p:txBody>
          <a:bodyPr/>
          <a:lstStyle/>
          <a:p>
            <a:pPr algn="ctr"/>
            <a:r>
              <a:rPr lang="en-US" dirty="0"/>
              <a:t>KJ Mart</a:t>
            </a:r>
            <a:br>
              <a:rPr lang="en-US" dirty="0"/>
            </a:br>
            <a:r>
              <a:rPr lang="en-US" dirty="0"/>
              <a:t>Store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2B2CB-8FCF-4E65-83DA-E8B71957A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Rushabh Gandhi-1911012</a:t>
            </a:r>
          </a:p>
          <a:p>
            <a:r>
              <a:rPr lang="en-US" dirty="0" err="1"/>
              <a:t>Pathik</a:t>
            </a:r>
            <a:r>
              <a:rPr lang="en-US" dirty="0"/>
              <a:t> Ghugare-1911014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68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C52F-37FF-4F31-9769-79EB10F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8D62-1941-45D8-B71E-6EC795AA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https://docs.python.org/3/library/tkinter.html</a:t>
            </a:r>
            <a:endParaRPr lang="en-IN" dirty="0"/>
          </a:p>
          <a:p>
            <a:r>
              <a:rPr lang="en-IN" dirty="0">
                <a:hlinkClick r:id="rId3"/>
              </a:rPr>
              <a:t>https://www.python-course.eu/</a:t>
            </a:r>
            <a:endParaRPr lang="en-IN" dirty="0"/>
          </a:p>
          <a:p>
            <a:r>
              <a:rPr lang="en-IN" dirty="0">
                <a:hlinkClick r:id="rId4"/>
              </a:rPr>
              <a:t>https://stackoverflow.com/questions</a:t>
            </a:r>
            <a:endParaRPr lang="en-IN" dirty="0"/>
          </a:p>
          <a:p>
            <a:r>
              <a:rPr lang="en-IN" dirty="0">
                <a:hlinkClick r:id="rId5"/>
              </a:rPr>
              <a:t>https://www.tutorialspoint.com/python/</a:t>
            </a:r>
            <a:endParaRPr lang="en-IN" dirty="0"/>
          </a:p>
          <a:p>
            <a:r>
              <a:rPr lang="en-IN" dirty="0">
                <a:hlinkClick r:id="rId6"/>
              </a:rPr>
              <a:t>https://www.geeksforgeeks.org/python-gui-tkinter/</a:t>
            </a:r>
            <a:endParaRPr lang="en-IN" dirty="0"/>
          </a:p>
          <a:p>
            <a:r>
              <a:rPr lang="en-IN" dirty="0">
                <a:hlinkClick r:id="rId7"/>
              </a:rPr>
              <a:t>https://www.javatpoint.com/sqlite-tutorial</a:t>
            </a:r>
            <a:endParaRPr lang="en-IN" dirty="0"/>
          </a:p>
          <a:p>
            <a:r>
              <a:rPr lang="en-IN" dirty="0">
                <a:hlinkClick r:id="rId8"/>
              </a:rPr>
              <a:t>https://www.sqlite.org/index.html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5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C312B-C2D1-4BF8-8955-FF8BB76AA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0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D646-EB7F-4F62-B2F4-645AF93D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BC33-3264-4303-B434-33368C9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014095" cy="3599316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Roboto"/>
              </a:rPr>
              <a:t>Store management System is a desktop application that enables store owner to keep track of all of the products present in the store and also to handle the bills. </a:t>
            </a:r>
          </a:p>
          <a:p>
            <a:r>
              <a:rPr lang="en-US" sz="2800" dirty="0">
                <a:latin typeface="Roboto"/>
              </a:rPr>
              <a:t>It also provides a platform to update the stock and keep a track on the stocks sold.</a:t>
            </a:r>
          </a:p>
          <a:p>
            <a:r>
              <a:rPr lang="en-US" sz="2800" dirty="0">
                <a:latin typeface="Roboto"/>
              </a:rPr>
              <a:t>It also helps to maintain the money record of all the profits made buy the store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845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91C6-1603-4BEB-9D7A-3B7876C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KJ Mart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A028-A1D3-4885-96FF-8A2A6A64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0358"/>
          </a:xfrm>
        </p:spPr>
        <p:txBody>
          <a:bodyPr>
            <a:normAutofit/>
          </a:bodyPr>
          <a:lstStyle/>
          <a:p>
            <a:r>
              <a:rPr lang="en-US" dirty="0"/>
              <a:t>User can easily add products to the database</a:t>
            </a:r>
          </a:p>
          <a:p>
            <a:r>
              <a:rPr lang="en-US" dirty="0"/>
              <a:t>User can generate bills.</a:t>
            </a:r>
          </a:p>
          <a:p>
            <a:r>
              <a:rPr lang="en-US" dirty="0"/>
              <a:t>The bills get automatically printed and saved.</a:t>
            </a:r>
          </a:p>
          <a:p>
            <a:r>
              <a:rPr lang="en-US" dirty="0"/>
              <a:t>The stock of products gets updated according to the quantity of the products sold.</a:t>
            </a:r>
          </a:p>
          <a:p>
            <a:r>
              <a:rPr lang="en-US" dirty="0"/>
              <a:t>The user gets notification for less stock of products in the store.</a:t>
            </a:r>
          </a:p>
          <a:p>
            <a:r>
              <a:rPr lang="en-US" dirty="0"/>
              <a:t>The user can give discounts to the special customers.</a:t>
            </a:r>
          </a:p>
          <a:p>
            <a:r>
              <a:rPr lang="en-US" dirty="0"/>
              <a:t>The user can easily calculate the change amount according the bill amount and the sum paid by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19129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FD04-2A35-492C-B876-9F3479E7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6690-4F02-48F2-90F4-30EFFB47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  <a:p>
            <a:pPr marL="457200" lvl="1" indent="0">
              <a:buNone/>
            </a:pPr>
            <a:r>
              <a:rPr lang="en-US" sz="2800" dirty="0"/>
              <a:t>Python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b="1" i="1" u="sng" dirty="0"/>
              <a:t>Frontend</a:t>
            </a:r>
          </a:p>
          <a:p>
            <a:pPr marL="457200" lvl="1" indent="0">
              <a:buNone/>
            </a:pPr>
            <a:r>
              <a:rPr lang="en-US" sz="2800" dirty="0" err="1"/>
              <a:t>Tkinter</a:t>
            </a:r>
            <a:r>
              <a:rPr lang="en-US" sz="2800" dirty="0"/>
              <a:t> module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b="1" i="1" u="sng" dirty="0"/>
              <a:t>Database</a:t>
            </a:r>
          </a:p>
          <a:p>
            <a:pPr marL="457200" lvl="1" indent="0">
              <a:buNone/>
            </a:pPr>
            <a:r>
              <a:rPr lang="en-US" sz="2800" dirty="0"/>
              <a:t>Sqlite3</a:t>
            </a:r>
          </a:p>
          <a:p>
            <a:pPr marL="457200" lvl="1" indent="0">
              <a:buNone/>
            </a:pPr>
            <a:endParaRPr lang="en-IN" sz="28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9AC5-40FC-4BE4-9641-AC1A82C9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C9D1D9"/>
                </a:solidFill>
                <a:effectLst/>
                <a:latin typeface="-apple-system"/>
              </a:rPr>
              <a:t>Functionalities of KJ Mart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110-7306-4AEB-84AB-79B006A5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Add as many products to database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Update info about products as per your choice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Handle dynamic sales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Generate &amp; save bills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Print bills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Notifies less stock in database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Compiles so that it can run on any windows platform without having python installed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66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8E8-2924-4694-84D3-4B6EB8BB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9888B-3B95-492F-AD88-23764C26B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34" y="2336800"/>
            <a:ext cx="9312676" cy="4188287"/>
          </a:xfrm>
        </p:spPr>
      </p:pic>
    </p:spTree>
    <p:extLst>
      <p:ext uri="{BB962C8B-B14F-4D97-AF65-F5344CB8AC3E}">
        <p14:creationId xmlns:p14="http://schemas.microsoft.com/office/powerpoint/2010/main" val="417494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DA9D45-F2B7-4358-A732-10631890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43" y="769517"/>
            <a:ext cx="10048525" cy="53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966EA-EECE-4593-A1D7-39FB2E60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299147"/>
            <a:ext cx="11105086" cy="62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3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322-76BE-43D6-8E49-B5481EB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76FD-9C5C-4D9B-B9F8-036013D49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4948"/>
          </a:xfrm>
        </p:spPr>
        <p:txBody>
          <a:bodyPr>
            <a:normAutofit/>
          </a:bodyPr>
          <a:lstStyle/>
          <a:p>
            <a:r>
              <a:rPr lang="en-US" dirty="0"/>
              <a:t>Frontend-Rushabh Gandhi &amp; </a:t>
            </a:r>
            <a:r>
              <a:rPr lang="en-US" dirty="0" err="1"/>
              <a:t>Pathik</a:t>
            </a:r>
            <a:r>
              <a:rPr lang="en-US" dirty="0"/>
              <a:t> </a:t>
            </a:r>
            <a:r>
              <a:rPr lang="en-US" dirty="0" err="1"/>
              <a:t>Ghugare</a:t>
            </a:r>
            <a:r>
              <a:rPr lang="en-US" dirty="0"/>
              <a:t>.</a:t>
            </a:r>
          </a:p>
          <a:p>
            <a:r>
              <a:rPr lang="en-US" dirty="0"/>
              <a:t>UI Design-Rushabh Gandhi &amp; </a:t>
            </a:r>
            <a:r>
              <a:rPr lang="en-US" dirty="0" err="1"/>
              <a:t>Pathik</a:t>
            </a:r>
            <a:r>
              <a:rPr lang="en-US" dirty="0"/>
              <a:t> </a:t>
            </a:r>
            <a:r>
              <a:rPr lang="en-US" dirty="0" err="1"/>
              <a:t>Ghugare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Database Design- Rushabh Gandhi.</a:t>
            </a:r>
          </a:p>
          <a:p>
            <a:r>
              <a:rPr lang="en-US" dirty="0"/>
              <a:t>Database connectivity &amp; query handling-Rushabh Gandhi.</a:t>
            </a:r>
          </a:p>
          <a:p>
            <a:r>
              <a:rPr lang="en-US" dirty="0"/>
              <a:t>Creation of frames-</a:t>
            </a:r>
            <a:r>
              <a:rPr lang="en-US" dirty="0" err="1"/>
              <a:t>Pathik</a:t>
            </a:r>
            <a:r>
              <a:rPr lang="en-US" dirty="0"/>
              <a:t> </a:t>
            </a:r>
            <a:r>
              <a:rPr lang="en-US" dirty="0" err="1"/>
              <a:t>Ghugare</a:t>
            </a:r>
            <a:r>
              <a:rPr lang="en-US" dirty="0"/>
              <a:t>.</a:t>
            </a:r>
          </a:p>
          <a:p>
            <a:r>
              <a:rPr lang="en-US" dirty="0"/>
              <a:t>Adding functionality to frames-</a:t>
            </a:r>
            <a:r>
              <a:rPr lang="en-US" dirty="0" err="1"/>
              <a:t>Pathik</a:t>
            </a:r>
            <a:r>
              <a:rPr lang="en-US" dirty="0"/>
              <a:t> </a:t>
            </a:r>
            <a:r>
              <a:rPr lang="en-US" dirty="0" err="1"/>
              <a:t>Ghugare</a:t>
            </a:r>
            <a:r>
              <a:rPr lang="en-US" dirty="0"/>
              <a:t>.</a:t>
            </a:r>
          </a:p>
          <a:p>
            <a:r>
              <a:rPr lang="en-US" dirty="0"/>
              <a:t>Dynamic calculation of profit and loss-Rushabh Gandhi.</a:t>
            </a:r>
          </a:p>
          <a:p>
            <a:r>
              <a:rPr lang="en-US" dirty="0"/>
              <a:t>Managing the bills- Rushabh Gandhi.</a:t>
            </a:r>
          </a:p>
          <a:p>
            <a:r>
              <a:rPr lang="en-US" dirty="0"/>
              <a:t>Exception handling- </a:t>
            </a:r>
            <a:r>
              <a:rPr lang="en-US" dirty="0" err="1"/>
              <a:t>Pathik</a:t>
            </a:r>
            <a:r>
              <a:rPr lang="en-US" dirty="0"/>
              <a:t> </a:t>
            </a:r>
            <a:r>
              <a:rPr lang="en-US" dirty="0" err="1"/>
              <a:t>Ghugare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013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</TotalTime>
  <Words>346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Roboto</vt:lpstr>
      <vt:lpstr>Trebuchet MS</vt:lpstr>
      <vt:lpstr>Berlin</vt:lpstr>
      <vt:lpstr>KJ Mart Store management System</vt:lpstr>
      <vt:lpstr>Problem Definition</vt:lpstr>
      <vt:lpstr>Scope of KJ Mart</vt:lpstr>
      <vt:lpstr>Technologies used</vt:lpstr>
      <vt:lpstr>Functionalities of KJ Mart</vt:lpstr>
      <vt:lpstr>User Interface</vt:lpstr>
      <vt:lpstr>PowerPoint Presentation</vt:lpstr>
      <vt:lpstr>PowerPoint Presentation</vt:lpstr>
      <vt:lpstr>Teamwork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 Mart Store management System</dc:title>
  <dc:creator>Rushabh Gandhi</dc:creator>
  <cp:lastModifiedBy>Rushabh Gandhi</cp:lastModifiedBy>
  <cp:revision>1</cp:revision>
  <dcterms:created xsi:type="dcterms:W3CDTF">2021-04-22T16:15:31Z</dcterms:created>
  <dcterms:modified xsi:type="dcterms:W3CDTF">2021-04-22T17:05:51Z</dcterms:modified>
</cp:coreProperties>
</file>