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8" r:id="rId7"/>
    <p:sldId id="270" r:id="rId8"/>
    <p:sldId id="267" r:id="rId9"/>
    <p:sldId id="27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python-course.eu/" TargetMode="External"/><Relationship Id="rId7" Type="http://schemas.openxmlformats.org/officeDocument/2006/relationships/hyperlink" Target="https://www.javatpoint.com/sqlite-tutorial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gui-tkinter/" TargetMode="External"/><Relationship Id="rId5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stackoverflow.com/questions" TargetMode="External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655-D1B3-4C41-AC95-7B253C4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733709"/>
            <a:ext cx="8664658" cy="1373070"/>
          </a:xfrm>
        </p:spPr>
        <p:txBody>
          <a:bodyPr/>
          <a:lstStyle/>
          <a:p>
            <a:pPr algn="ctr"/>
            <a:r>
              <a:rPr lang="en-US" dirty="0"/>
              <a:t>KJ Mart</a:t>
            </a:r>
            <a:br>
              <a:rPr lang="en-US" dirty="0"/>
            </a:br>
            <a:r>
              <a:rPr lang="en-US" dirty="0"/>
              <a:t>Store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B2CB-8FCF-4E65-83DA-E8B71957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Rushabh Gandhi-1911012</a:t>
            </a:r>
          </a:p>
          <a:p>
            <a:r>
              <a:rPr lang="en-US" dirty="0" err="1"/>
              <a:t>Pathik</a:t>
            </a:r>
            <a:r>
              <a:rPr lang="en-US" dirty="0"/>
              <a:t> Ghugare-1911014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322-76BE-43D6-8E49-B5481EB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86617-92A0-4EA2-BED0-F1E34DD7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49557"/>
              </p:ext>
            </p:extLst>
          </p:nvPr>
        </p:nvGraphicFramePr>
        <p:xfrm>
          <a:off x="1721280" y="1834166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306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953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3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connectivity &amp; query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2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2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functionality to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calculation of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the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product list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Rushabh Gandhi &amp; </a:t>
                      </a:r>
                      <a:r>
                        <a:rPr lang="en-US" dirty="0" err="1"/>
                        <a:t>Pathik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Ghugare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1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52F-37FF-4F31-9769-79EB10F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8D62-1941-45D8-B71E-6EC795AA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https://docs.python.org/3/library/tkinter.html</a:t>
            </a:r>
            <a:endParaRPr lang="en-IN" dirty="0"/>
          </a:p>
          <a:p>
            <a:r>
              <a:rPr lang="en-IN" dirty="0">
                <a:hlinkClick r:id="rId3"/>
              </a:rPr>
              <a:t>https://www.python-course.eu/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https://www.geeksforgeeks.org/python-gui-tkinter/</a:t>
            </a:r>
            <a:endParaRPr lang="en-IN" dirty="0"/>
          </a:p>
          <a:p>
            <a:r>
              <a:rPr lang="en-IN" dirty="0">
                <a:hlinkClick r:id="rId7"/>
              </a:rPr>
              <a:t>https://www.javatpoint.com/sqlite-tutorial</a:t>
            </a:r>
            <a:endParaRPr lang="en-IN" dirty="0"/>
          </a:p>
          <a:p>
            <a:r>
              <a:rPr lang="en-IN" dirty="0">
                <a:hlinkClick r:id="rId8"/>
              </a:rPr>
              <a:t>https://www.sqlite.org/index.html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06CC5-6D3C-42F3-9580-96BC250E81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482"/>
          <a:stretch/>
        </p:blipFill>
        <p:spPr>
          <a:xfrm>
            <a:off x="8461353" y="2336873"/>
            <a:ext cx="3482778" cy="30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C312B-C2D1-4BF8-8955-FF8BB76A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  <p:pic>
        <p:nvPicPr>
          <p:cNvPr id="15362" name="Picture 2" descr="Boy Saying Thank-you - Vector Graphics PNG Image | Transparent PNG Free  Download on SeekPNG">
            <a:extLst>
              <a:ext uri="{FF2B5EF4-FFF2-40B4-BE49-F238E27FC236}">
                <a16:creationId xmlns:a16="http://schemas.microsoft.com/office/drawing/2014/main" id="{3E637482-5857-48B0-B7E2-F5E809D8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4" b="943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516" y="416560"/>
            <a:ext cx="502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646-EB7F-4F62-B2F4-645AF93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BC33-3264-4303-B434-33368C9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4095" cy="3599316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Roboto"/>
              </a:rPr>
              <a:t>Store management System is a desktop application that enables store owner to keep track of all of the products present in the store and also to handle the bills. </a:t>
            </a:r>
          </a:p>
          <a:p>
            <a:r>
              <a:rPr lang="en-US" sz="2800" dirty="0">
                <a:latin typeface="Roboto"/>
              </a:rPr>
              <a:t>It also provides a platform to update the stock and keep a track on the stocks sold.</a:t>
            </a:r>
          </a:p>
          <a:p>
            <a:r>
              <a:rPr lang="en-US" sz="2800" dirty="0">
                <a:latin typeface="Roboto"/>
              </a:rPr>
              <a:t>It also helps to maintain the money record of all the profits made buy the store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45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1C6-1603-4BEB-9D7A-3B7876C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A028-A1D3-4885-96FF-8A2A6A64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358"/>
          </a:xfrm>
        </p:spPr>
        <p:txBody>
          <a:bodyPr>
            <a:normAutofit/>
          </a:bodyPr>
          <a:lstStyle/>
          <a:p>
            <a:r>
              <a:rPr lang="en-US" dirty="0"/>
              <a:t>User can easily add products to the database</a:t>
            </a:r>
          </a:p>
          <a:p>
            <a:r>
              <a:rPr lang="en-US" dirty="0"/>
              <a:t>User can generate bills.</a:t>
            </a:r>
          </a:p>
          <a:p>
            <a:r>
              <a:rPr lang="en-US" dirty="0"/>
              <a:t>The bills get automatically printed and saved.</a:t>
            </a:r>
          </a:p>
          <a:p>
            <a:r>
              <a:rPr lang="en-US" dirty="0"/>
              <a:t>The stock of products gets updated according to the quantity of the products sold.</a:t>
            </a:r>
          </a:p>
          <a:p>
            <a:r>
              <a:rPr lang="en-US" dirty="0"/>
              <a:t>The user gets notification for less stock of products in the store.</a:t>
            </a:r>
          </a:p>
          <a:p>
            <a:r>
              <a:rPr lang="en-US" dirty="0"/>
              <a:t>The user can give discounts to the special customers.</a:t>
            </a:r>
          </a:p>
          <a:p>
            <a:r>
              <a:rPr lang="en-US" dirty="0"/>
              <a:t>The user can easily calculate the change amount according the bill amount and the sum paid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912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DA823-4EB9-4B55-B72A-91AD5D9F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048A-E2C0-4E92-9A7B-C03D53A4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B55C3-08E2-4AE2-8FDC-D863E69089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4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r>
              <a:rPr lang="en-US" sz="40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Python</a:t>
            </a:r>
            <a:endParaRPr lang="en-IN" sz="3200" dirty="0">
              <a:effectLst/>
            </a:endParaRP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B40B8E-E649-444F-B5D5-DD8F6F2E42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217934" y="2993065"/>
            <a:ext cx="3063240" cy="2913513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Sqlite3</a:t>
            </a:r>
            <a:endParaRPr lang="en-IN" sz="3600" dirty="0">
              <a:effectLst/>
            </a:endParaRPr>
          </a:p>
          <a:p>
            <a:endParaRPr lang="en-IN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E2A281-D791-4E8C-8AE3-BBE297514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i="1" u="sng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Frontend</a:t>
            </a:r>
            <a:endParaRPr lang="en-IN" sz="3200" dirty="0">
              <a:effectLst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81863D-350A-4B02-A350-DEC101CEB0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992484" cy="2913513"/>
          </a:xfrm>
        </p:spPr>
        <p:txBody>
          <a:bodyPr>
            <a:normAutofit/>
          </a:bodyPr>
          <a:lstStyle/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3600" kern="120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Tkinter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module</a:t>
            </a:r>
            <a:endParaRPr lang="en-IN" sz="2800" dirty="0">
              <a:effectLst/>
            </a:endParaRPr>
          </a:p>
          <a:p>
            <a:endParaRPr lang="en-IN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78669-0B08-4F24-ADED-AB13D31538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66745" y="2297178"/>
            <a:ext cx="2033497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2" descr="Speeding up Python and NumPy: C++ing the Way | by Matt Fowler | Coding With  Clarity | Medium">
            <a:extLst>
              <a:ext uri="{FF2B5EF4-FFF2-40B4-BE49-F238E27FC236}">
                <a16:creationId xmlns:a16="http://schemas.microsoft.com/office/drawing/2014/main" id="{F9AFADE2-82A1-4195-A089-2AE4E7BA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6" y="3133975"/>
            <a:ext cx="1721679" cy="17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qlite Database Logo - Free vector graphic on Pixabay">
            <a:extLst>
              <a:ext uri="{FF2B5EF4-FFF2-40B4-BE49-F238E27FC236}">
                <a16:creationId xmlns:a16="http://schemas.microsoft.com/office/drawing/2014/main" id="{5B1D8833-D51F-4F50-9B8A-7ED6463D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72" y="3995772"/>
            <a:ext cx="3524435" cy="16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6857E47-4181-41C0-85DF-84411E7E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 t="7015" r="16140" b="7128"/>
          <a:stretch/>
        </p:blipFill>
        <p:spPr bwMode="auto">
          <a:xfrm>
            <a:off x="7356464" y="3137739"/>
            <a:ext cx="2569856" cy="19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  <p:bldP spid="7" grpId="0" build="p"/>
      <p:bldP spid="10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AC5-40FC-4BE4-9641-AC1A82C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Functionalities of KJ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110-7306-4AEB-84AB-79B006A5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488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Add as many products to database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Update info about products as per your choice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Handle dynamic sales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Generate &amp; save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Print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Notifies less stock in database</a:t>
            </a:r>
          </a:p>
        </p:txBody>
      </p:sp>
    </p:spTree>
    <p:extLst>
      <p:ext uri="{BB962C8B-B14F-4D97-AF65-F5344CB8AC3E}">
        <p14:creationId xmlns:p14="http://schemas.microsoft.com/office/powerpoint/2010/main" val="39686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F333-D493-40E4-B651-BDFD44B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C9409-8F05-458E-AD1D-5ADF8C7FF2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1834166"/>
            <a:ext cx="10733101" cy="49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C62-3319-42B3-B157-33550C7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E68F-42B4-43B0-B30C-BEFA9022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9679" cy="427728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Message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Frame navigations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 module 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Regular expressions for checking phone number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Sqlite3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Database connectivity and Query handling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datetime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 show the current date and to create subfolders for bills with respect to current date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2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033-E0B4-4A60-BB6E-D8109CD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from our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BBA3-9E21-4F7B-8DD4-07E0BD6E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72683"/>
            <a:ext cx="9404712" cy="3832090"/>
          </a:xfrm>
        </p:spPr>
        <p:txBody>
          <a:bodyPr>
            <a:normAutofit/>
          </a:bodyPr>
          <a:lstStyle/>
          <a:p>
            <a:r>
              <a:rPr lang="en-US" sz="2800" dirty="0" err="1"/>
              <a:t>Tkinter</a:t>
            </a:r>
            <a:r>
              <a:rPr lang="en-US" sz="2800" dirty="0"/>
              <a:t> module</a:t>
            </a:r>
            <a:endParaRPr lang="en-US" sz="2400" dirty="0"/>
          </a:p>
          <a:p>
            <a:r>
              <a:rPr lang="en-US" sz="2800" dirty="0"/>
              <a:t>Regular expressions</a:t>
            </a:r>
          </a:p>
          <a:p>
            <a:r>
              <a:rPr lang="en-US" sz="2800" dirty="0"/>
              <a:t>List comprehensions</a:t>
            </a:r>
          </a:p>
          <a:p>
            <a:r>
              <a:rPr lang="en-US" sz="2800" dirty="0"/>
              <a:t>Database connectivity</a:t>
            </a:r>
          </a:p>
          <a:p>
            <a:r>
              <a:rPr lang="en-US" sz="2800" dirty="0"/>
              <a:t>File handling</a:t>
            </a:r>
          </a:p>
        </p:txBody>
      </p:sp>
      <p:pic>
        <p:nvPicPr>
          <p:cNvPr id="13314" name="Picture 2" descr="I Am A Bounty Hunter And I Have Come Across A Very - Working On Computer  Illustration, HD Png Download - 640x481(#3894217) - PngFind">
            <a:extLst>
              <a:ext uri="{FF2B5EF4-FFF2-40B4-BE49-F238E27FC236}">
                <a16:creationId xmlns:a16="http://schemas.microsoft.com/office/drawing/2014/main" id="{761134AF-4175-4300-B01C-F940EC61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36563" x2="47188" y2="36563"/>
                        <a14:foregroundMark x1="49688" y1="28438" x2="49688" y2="28438"/>
                        <a14:foregroundMark x1="70000" y1="28438" x2="70000" y2="28438"/>
                        <a14:foregroundMark x1="61875" y1="27813" x2="61875" y2="27813"/>
                        <a14:foregroundMark x1="47188" y1="33438" x2="47188" y2="3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73" y="1644532"/>
            <a:ext cx="5485975" cy="48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B865-628F-4CF9-9228-553EEE9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Difficulties faced and measures taken to resolve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482-660A-4ECF-9851-FB522C30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8087"/>
          </a:xfrm>
        </p:spPr>
        <p:txBody>
          <a:bodyPr>
            <a:normAutofit/>
          </a:bodyPr>
          <a:lstStyle/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navigations :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Change method from OOP to procedural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connectivity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</a:t>
            </a:r>
            <a:r>
              <a:rPr lang="en-IN" b="1" kern="100" dirty="0" err="1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os.getcwd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a label specifying the value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ID </a:t>
            </a:r>
            <a:r>
              <a:rPr lang="en-IN" sz="2000" b="1" kern="1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updation</a:t>
            </a:r>
            <a:endParaRPr lang="en-IN" sz="2000" b="1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kern="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Fetched </a:t>
            </a:r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again in the update and add to database functions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Printing bills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Created a directory for each dates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1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140</TotalTime>
  <Words>454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Helvetica</vt:lpstr>
      <vt:lpstr>Roboto</vt:lpstr>
      <vt:lpstr>Times New Roman</vt:lpstr>
      <vt:lpstr>Trebuchet MS</vt:lpstr>
      <vt:lpstr>Berlin</vt:lpstr>
      <vt:lpstr>KJ Mart Store management System</vt:lpstr>
      <vt:lpstr>Problem Definition</vt:lpstr>
      <vt:lpstr>Scope of KJ Mart</vt:lpstr>
      <vt:lpstr>Technologies used</vt:lpstr>
      <vt:lpstr>Functionalities of KJ Mart</vt:lpstr>
      <vt:lpstr>Component diagram</vt:lpstr>
      <vt:lpstr>Packages &amp; Modules Used</vt:lpstr>
      <vt:lpstr>Application from our learnings</vt:lpstr>
      <vt:lpstr>Difficulties faced and measures taken to resolve</vt:lpstr>
      <vt:lpstr>Teamwork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 Mart Store management System</dc:title>
  <dc:creator>Rushabh Gandhi</dc:creator>
  <cp:lastModifiedBy>Rushabh Gandhi</cp:lastModifiedBy>
  <cp:revision>6</cp:revision>
  <dcterms:created xsi:type="dcterms:W3CDTF">2021-04-22T16:15:31Z</dcterms:created>
  <dcterms:modified xsi:type="dcterms:W3CDTF">2021-04-27T08:18:07Z</dcterms:modified>
</cp:coreProperties>
</file>