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9" r:id="rId5"/>
    <p:sldId id="258" r:id="rId6"/>
    <p:sldId id="268" r:id="rId7"/>
    <p:sldId id="270" r:id="rId8"/>
    <p:sldId id="267" r:id="rId9"/>
    <p:sldId id="271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ite.org/index.html" TargetMode="External"/><Relationship Id="rId3" Type="http://schemas.openxmlformats.org/officeDocument/2006/relationships/hyperlink" Target="https://www.python-course.eu/" TargetMode="External"/><Relationship Id="rId7" Type="http://schemas.openxmlformats.org/officeDocument/2006/relationships/hyperlink" Target="https://www.javatpoint.com/sqlite-tutorial" TargetMode="External"/><Relationship Id="rId2" Type="http://schemas.openxmlformats.org/officeDocument/2006/relationships/hyperlink" Target="https://docs.python.org/3/library/tkint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python-gui-tkinter/" TargetMode="External"/><Relationship Id="rId5" Type="http://schemas.openxmlformats.org/officeDocument/2006/relationships/hyperlink" Target="https://www.tutorialspoint.com/python/" TargetMode="External"/><Relationship Id="rId4" Type="http://schemas.openxmlformats.org/officeDocument/2006/relationships/hyperlink" Target="https://stackoverflow.com/questions" TargetMode="External"/><Relationship Id="rId9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4655-D1B3-4C41-AC95-7B253C424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798" y="2733709"/>
            <a:ext cx="8664658" cy="1373070"/>
          </a:xfrm>
        </p:spPr>
        <p:txBody>
          <a:bodyPr/>
          <a:lstStyle/>
          <a:p>
            <a:pPr algn="ctr"/>
            <a:r>
              <a:rPr lang="en-US" dirty="0"/>
              <a:t>KJ Mart</a:t>
            </a:r>
            <a:br>
              <a:rPr lang="en-US" dirty="0"/>
            </a:br>
            <a:r>
              <a:rPr lang="en-US" dirty="0"/>
              <a:t>Store management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2B2CB-8FCF-4E65-83DA-E8B71957A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Rushabh Gandhi-1911012</a:t>
            </a:r>
          </a:p>
          <a:p>
            <a:r>
              <a:rPr lang="en-US" dirty="0" err="1"/>
              <a:t>Pathik</a:t>
            </a:r>
            <a:r>
              <a:rPr lang="en-US" dirty="0"/>
              <a:t> Ghugare-1911014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068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7322-76BE-43D6-8E49-B5481EB2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Teamwork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E186617-92A0-4EA2-BED0-F1E34DD79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626587"/>
              </p:ext>
            </p:extLst>
          </p:nvPr>
        </p:nvGraphicFramePr>
        <p:xfrm>
          <a:off x="1721280" y="1834166"/>
          <a:ext cx="81280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233068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39532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Work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 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2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Frontend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Rushabh Gandhi &amp; </a:t>
                      </a:r>
                      <a:r>
                        <a:rPr lang="en-US" dirty="0" err="1"/>
                        <a:t>Pathik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Ghugare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348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UI Design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Rushabh Gandhi &amp; </a:t>
                      </a:r>
                      <a:r>
                        <a:rPr lang="en-US" dirty="0" err="1"/>
                        <a:t>Pathik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Ghugare</a:t>
                      </a:r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745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Rushabh Gandhi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533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 connectivity &amp; query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Rushabh Gandhi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126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 of frames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Pathik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Ghugare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2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Adding functionality to frames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Pathik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Ghugare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855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Dynamic calculation of profit and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Rushabh Gandhi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58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Managing the bills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Rushabh Gandhi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Exception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Pathik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Ghugare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12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Added product list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Rushabh Gandhi &amp; </a:t>
                      </a:r>
                      <a:r>
                        <a:rPr lang="en-US" dirty="0" err="1"/>
                        <a:t>Pathik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Ghugare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972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10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3C52F-37FF-4F31-9769-79EB10F7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D8D62-1941-45D8-B71E-6EC795AA2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https://docs.python.org/3/library/tkinter.html</a:t>
            </a:r>
            <a:endParaRPr lang="en-IN" dirty="0"/>
          </a:p>
          <a:p>
            <a:r>
              <a:rPr lang="en-IN" dirty="0">
                <a:hlinkClick r:id="rId3"/>
              </a:rPr>
              <a:t>https://www.python-course.eu/</a:t>
            </a:r>
            <a:endParaRPr lang="en-IN" dirty="0"/>
          </a:p>
          <a:p>
            <a:r>
              <a:rPr lang="en-IN" dirty="0">
                <a:hlinkClick r:id="rId4"/>
              </a:rPr>
              <a:t>https://stackoverflow.com/questions</a:t>
            </a:r>
            <a:endParaRPr lang="en-IN" dirty="0"/>
          </a:p>
          <a:p>
            <a:r>
              <a:rPr lang="en-IN" dirty="0">
                <a:hlinkClick r:id="rId5"/>
              </a:rPr>
              <a:t>https://www.tutorialspoint.com/python/</a:t>
            </a:r>
            <a:endParaRPr lang="en-IN" dirty="0"/>
          </a:p>
          <a:p>
            <a:r>
              <a:rPr lang="en-IN" dirty="0">
                <a:hlinkClick r:id="rId6"/>
              </a:rPr>
              <a:t>https://www.geeksforgeeks.org/python-gui-tkinter/</a:t>
            </a:r>
            <a:endParaRPr lang="en-IN" dirty="0"/>
          </a:p>
          <a:p>
            <a:r>
              <a:rPr lang="en-IN" dirty="0">
                <a:hlinkClick r:id="rId7"/>
              </a:rPr>
              <a:t>https://www.javatpoint.com/sqlite-tutorial</a:t>
            </a:r>
            <a:endParaRPr lang="en-IN" dirty="0"/>
          </a:p>
          <a:p>
            <a:r>
              <a:rPr lang="en-IN" dirty="0">
                <a:hlinkClick r:id="rId8"/>
              </a:rPr>
              <a:t>https://www.sqlite.org/index.html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06CC5-6D3C-42F3-9580-96BC250E812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9482"/>
          <a:stretch/>
        </p:blipFill>
        <p:spPr>
          <a:xfrm>
            <a:off x="8461353" y="2336873"/>
            <a:ext cx="3482778" cy="305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0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C312B-C2D1-4BF8-8955-FF8BB76AA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You!!</a:t>
            </a:r>
            <a:endParaRPr lang="en-IN" dirty="0"/>
          </a:p>
        </p:txBody>
      </p:sp>
      <p:pic>
        <p:nvPicPr>
          <p:cNvPr id="15362" name="Picture 2" descr="Boy Saying Thank-you - Vector Graphics PNG Image | Transparent PNG Free  Download on SeekPNG">
            <a:extLst>
              <a:ext uri="{FF2B5EF4-FFF2-40B4-BE49-F238E27FC236}">
                <a16:creationId xmlns:a16="http://schemas.microsoft.com/office/drawing/2014/main" id="{3E637482-5857-48B0-B7E2-F5E809D87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64" b="9437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6516" y="416560"/>
            <a:ext cx="50260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05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D646-EB7F-4F62-B2F4-645AF93DA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9BC33-3264-4303-B434-33368C97C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014095" cy="3599316"/>
          </a:xfrm>
        </p:spPr>
        <p:txBody>
          <a:bodyPr>
            <a:normAutofit/>
          </a:bodyPr>
          <a:lstStyle/>
          <a:p>
            <a:r>
              <a:rPr lang="en-US" sz="2800" b="0" i="0" dirty="0">
                <a:effectLst/>
                <a:latin typeface="Roboto"/>
              </a:rPr>
              <a:t>Store management System is a desktop application that enables store owner to keep track of all of the products present in the store and also to handle the bills. </a:t>
            </a:r>
          </a:p>
          <a:p>
            <a:r>
              <a:rPr lang="en-US" sz="2800" dirty="0">
                <a:latin typeface="Roboto"/>
              </a:rPr>
              <a:t>It also provides a platform to update the stock and keep a track on the stocks sold.</a:t>
            </a:r>
          </a:p>
          <a:p>
            <a:r>
              <a:rPr lang="en-US" sz="2800" dirty="0">
                <a:latin typeface="Roboto"/>
              </a:rPr>
              <a:t>It also helps to maintain the money record of all the profits made buy the store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8453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91C6-1603-4BEB-9D7A-3B7876CB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KJ Mart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CA028-A1D3-4885-96FF-8A2A6A643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50358"/>
          </a:xfrm>
        </p:spPr>
        <p:txBody>
          <a:bodyPr>
            <a:normAutofit/>
          </a:bodyPr>
          <a:lstStyle/>
          <a:p>
            <a:r>
              <a:rPr lang="en-US" dirty="0"/>
              <a:t>User can easily add products to the database</a:t>
            </a:r>
          </a:p>
          <a:p>
            <a:r>
              <a:rPr lang="en-US" dirty="0"/>
              <a:t>User can generate bills.</a:t>
            </a:r>
          </a:p>
          <a:p>
            <a:r>
              <a:rPr lang="en-US" dirty="0"/>
              <a:t>The bills get automatically printed and saved.</a:t>
            </a:r>
          </a:p>
          <a:p>
            <a:r>
              <a:rPr lang="en-US" dirty="0"/>
              <a:t>The stock of products gets updated according to the quantity of the products sold.</a:t>
            </a:r>
          </a:p>
          <a:p>
            <a:r>
              <a:rPr lang="en-US" dirty="0"/>
              <a:t>The user gets notification for less stock of products in the store.</a:t>
            </a:r>
          </a:p>
          <a:p>
            <a:r>
              <a:rPr lang="en-US" dirty="0"/>
              <a:t>The user can give discounts to the special customers.</a:t>
            </a:r>
          </a:p>
          <a:p>
            <a:r>
              <a:rPr lang="en-US" dirty="0"/>
              <a:t>The user can easily calculate the change amount according the bill amount and the sum paid by the customer.</a:t>
            </a:r>
          </a:p>
        </p:txBody>
      </p:sp>
    </p:spTree>
    <p:extLst>
      <p:ext uri="{BB962C8B-B14F-4D97-AF65-F5344CB8AC3E}">
        <p14:creationId xmlns:p14="http://schemas.microsoft.com/office/powerpoint/2010/main" val="319129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5DA823-4EB9-4B55-B72A-91AD5D9F9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8C048A-E2C0-4E92-9A7B-C03D53A473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Backend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4B55C3-08E2-4AE2-8FDC-D863E690898E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 sz="4000" kern="1200" dirty="0">
              <a:solidFill>
                <a:srgbClr val="FFFFFF"/>
              </a:solidFill>
              <a:effectLst/>
              <a:latin typeface="Trebuchet MS" panose="020B0603020202020204" pitchFamily="34" charset="0"/>
              <a:ea typeface="+mn-ea"/>
              <a:cs typeface="+mn-cs"/>
            </a:endParaRPr>
          </a:p>
          <a:p>
            <a:endParaRPr lang="en-US" sz="4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endParaRPr lang="en-US" sz="4000" kern="1200" dirty="0">
              <a:solidFill>
                <a:srgbClr val="FFFFFF"/>
              </a:solidFill>
              <a:effectLst/>
              <a:latin typeface="Trebuchet MS" panose="020B0603020202020204" pitchFamily="34" charset="0"/>
              <a:ea typeface="+mn-ea"/>
              <a:cs typeface="+mn-cs"/>
            </a:endParaRPr>
          </a:p>
          <a:p>
            <a:r>
              <a:rPr lang="en-US" sz="4000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Python</a:t>
            </a:r>
            <a:endParaRPr lang="en-IN" sz="3200" dirty="0">
              <a:effectLst/>
            </a:endParaRPr>
          </a:p>
          <a:p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B40B8E-E649-444F-B5D5-DD8F6F2E429A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217934" y="2993065"/>
            <a:ext cx="3063240" cy="2913513"/>
          </a:xfrm>
        </p:spPr>
        <p:txBody>
          <a:bodyPr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Sqlite3</a:t>
            </a:r>
            <a:endParaRPr lang="en-IN" sz="3600" dirty="0">
              <a:effectLst/>
            </a:endParaRPr>
          </a:p>
          <a:p>
            <a:endParaRPr lang="en-IN" sz="36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E2A281-D791-4E8C-8AE3-BBE297514F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b="1" i="1" u="sng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Frontend</a:t>
            </a:r>
            <a:endParaRPr lang="en-IN" sz="3200" dirty="0">
              <a:effectLst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A81863D-350A-4B02-A350-DEC101CEB0F4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992484" cy="2913513"/>
          </a:xfrm>
        </p:spPr>
        <p:txBody>
          <a:bodyPr>
            <a:normAutofit/>
          </a:bodyPr>
          <a:lstStyle/>
          <a:p>
            <a:endParaRPr lang="en-US" sz="3200" kern="1200" dirty="0">
              <a:solidFill>
                <a:srgbClr val="FFFFFF"/>
              </a:solidFill>
              <a:effectLst/>
              <a:latin typeface="Trebuchet MS" panose="020B0603020202020204" pitchFamily="34" charset="0"/>
              <a:ea typeface="+mn-ea"/>
              <a:cs typeface="+mn-cs"/>
            </a:endParaRPr>
          </a:p>
          <a:p>
            <a:endParaRPr lang="en-US" sz="32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endParaRPr lang="en-US" sz="3200" kern="1200" dirty="0">
              <a:solidFill>
                <a:srgbClr val="FFFFFF"/>
              </a:solidFill>
              <a:effectLst/>
              <a:latin typeface="Trebuchet MS" panose="020B0603020202020204" pitchFamily="34" charset="0"/>
              <a:ea typeface="+mn-ea"/>
              <a:cs typeface="+mn-cs"/>
            </a:endParaRPr>
          </a:p>
          <a:p>
            <a:endParaRPr lang="en-US" sz="32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r>
              <a:rPr lang="en-US" sz="3600" kern="1200" dirty="0" err="1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Tkinter</a:t>
            </a:r>
            <a:r>
              <a:rPr lang="en-US" sz="3600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 module</a:t>
            </a:r>
            <a:endParaRPr lang="en-IN" sz="2800" dirty="0">
              <a:effectLst/>
            </a:endParaRPr>
          </a:p>
          <a:p>
            <a:endParaRPr lang="en-IN" sz="24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F78669-0B08-4F24-ADED-AB13D315381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366745" y="2297178"/>
            <a:ext cx="2033497" cy="58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8528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Database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2" descr="Speeding up Python and NumPy: C++ing the Way | by Matt Fowler | Coding With  Clarity | Medium">
            <a:extLst>
              <a:ext uri="{FF2B5EF4-FFF2-40B4-BE49-F238E27FC236}">
                <a16:creationId xmlns:a16="http://schemas.microsoft.com/office/drawing/2014/main" id="{F9AFADE2-82A1-4195-A089-2AE4E7BAE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46" y="3133975"/>
            <a:ext cx="1721679" cy="172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Sqlite Database Logo - Free vector graphic on Pixabay">
            <a:extLst>
              <a:ext uri="{FF2B5EF4-FFF2-40B4-BE49-F238E27FC236}">
                <a16:creationId xmlns:a16="http://schemas.microsoft.com/office/drawing/2014/main" id="{5B1D8833-D51F-4F50-9B8A-7ED6463DE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472" y="3995772"/>
            <a:ext cx="3524435" cy="165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96857E47-4181-41C0-85DF-84411E7E9A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7" t="7015" r="16140" b="7128"/>
          <a:stretch/>
        </p:blipFill>
        <p:spPr bwMode="auto">
          <a:xfrm>
            <a:off x="7356464" y="3137739"/>
            <a:ext cx="2569856" cy="192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48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build="p"/>
      <p:bldP spid="9" grpId="0" build="p"/>
      <p:bldP spid="7" grpId="0" build="p"/>
      <p:bldP spid="10" grpId="0" build="p"/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9AC5-40FC-4BE4-9641-AC1A82C9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-apple-system"/>
              </a:rPr>
              <a:t>Functionalities of KJ Mart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27110-7306-4AEB-84AB-79B006A5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24887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3200" b="0" i="0" dirty="0">
                <a:effectLst/>
                <a:latin typeface="-apple-system"/>
              </a:rPr>
              <a:t>Add as many products to database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effectLst/>
                <a:latin typeface="-apple-system"/>
              </a:rPr>
              <a:t>Update info about products as per your choice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effectLst/>
                <a:latin typeface="-apple-system"/>
              </a:rPr>
              <a:t>Handle dynamic sales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effectLst/>
                <a:latin typeface="-apple-system"/>
              </a:rPr>
              <a:t>Generate &amp; save bills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effectLst/>
                <a:latin typeface="-apple-system"/>
              </a:rPr>
              <a:t>Print bills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effectLst/>
                <a:latin typeface="-apple-system"/>
              </a:rPr>
              <a:t>Notifies less stock in database</a:t>
            </a:r>
          </a:p>
        </p:txBody>
      </p:sp>
    </p:spTree>
    <p:extLst>
      <p:ext uri="{BB962C8B-B14F-4D97-AF65-F5344CB8AC3E}">
        <p14:creationId xmlns:p14="http://schemas.microsoft.com/office/powerpoint/2010/main" val="396866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AF333-D493-40E4-B651-BDFD44B8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diagram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1C9409-8F05-458E-AD1D-5ADF8C7FF22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17" y="1834166"/>
            <a:ext cx="10733101" cy="493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3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CC62-3319-42B3-B157-33550C7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&amp; Modules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3E68F-42B4-43B0-B30C-BEFA9022B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749679" cy="4277287"/>
          </a:xfrm>
        </p:spPr>
        <p:txBody>
          <a:bodyPr>
            <a:normAutofit fontScale="92500" lnSpcReduction="20000"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600" kern="1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Tkinter</a:t>
            </a:r>
            <a:r>
              <a:rPr lang="en-US" sz="2600" kern="1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module</a:t>
            </a:r>
            <a:endParaRPr lang="en-IN" sz="19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600" kern="1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Message box</a:t>
            </a:r>
            <a:endParaRPr lang="en-IN" sz="19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600" kern="1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Combo box</a:t>
            </a:r>
            <a:endParaRPr lang="en-IN" sz="19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600" kern="1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Frame navigations</a:t>
            </a:r>
            <a:endParaRPr lang="en-IN" sz="19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600" kern="1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re module </a:t>
            </a:r>
            <a:endParaRPr lang="en-IN" sz="19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600" kern="1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Regular expressions for checking phone number</a:t>
            </a:r>
            <a:endParaRPr lang="en-IN" sz="19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600" kern="1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Sqlite3 module</a:t>
            </a:r>
            <a:endParaRPr lang="en-IN" sz="19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2600" kern="1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Database connectivity and Query handling</a:t>
            </a:r>
            <a:endParaRPr lang="en-IN" sz="19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600" kern="1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datetime module</a:t>
            </a:r>
            <a:endParaRPr lang="en-IN" sz="19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2600" kern="1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To show the current date and to create subfolders for bills with respect to current date</a:t>
            </a:r>
            <a:endParaRPr lang="en-IN" sz="19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b="1" kern="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20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B033-E0B4-4A60-BB6E-D8109CD4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from our learnings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BBA3-9E21-4F7B-8DD4-07E0BD6E5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272683"/>
            <a:ext cx="9404712" cy="3832090"/>
          </a:xfrm>
        </p:spPr>
        <p:txBody>
          <a:bodyPr>
            <a:normAutofit/>
          </a:bodyPr>
          <a:lstStyle/>
          <a:p>
            <a:r>
              <a:rPr lang="en-US" sz="2800" dirty="0" err="1"/>
              <a:t>Tkinter</a:t>
            </a:r>
            <a:r>
              <a:rPr lang="en-US" sz="2800" dirty="0"/>
              <a:t> module</a:t>
            </a:r>
            <a:endParaRPr lang="en-US" sz="2400" dirty="0"/>
          </a:p>
          <a:p>
            <a:r>
              <a:rPr lang="en-US" sz="2800" dirty="0"/>
              <a:t>Regular expressions</a:t>
            </a:r>
          </a:p>
          <a:p>
            <a:r>
              <a:rPr lang="en-US" sz="2800" dirty="0"/>
              <a:t>List comprehensions</a:t>
            </a:r>
          </a:p>
          <a:p>
            <a:r>
              <a:rPr lang="en-US" sz="2800" dirty="0"/>
              <a:t>Database connectivity</a:t>
            </a:r>
          </a:p>
          <a:p>
            <a:r>
              <a:rPr lang="en-US" sz="2800" dirty="0"/>
              <a:t>File handling</a:t>
            </a:r>
          </a:p>
          <a:p>
            <a:r>
              <a:rPr lang="en-US" sz="2800" dirty="0"/>
              <a:t>Lambda functions</a:t>
            </a:r>
          </a:p>
        </p:txBody>
      </p:sp>
      <p:pic>
        <p:nvPicPr>
          <p:cNvPr id="13314" name="Picture 2" descr="I Am A Bounty Hunter And I Have Come Across A Very - Working On Computer  Illustration, HD Png Download - 640x481(#3894217) - PngFind">
            <a:extLst>
              <a:ext uri="{FF2B5EF4-FFF2-40B4-BE49-F238E27FC236}">
                <a16:creationId xmlns:a16="http://schemas.microsoft.com/office/drawing/2014/main" id="{761134AF-4175-4300-B01C-F940EC616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188" y1="36563" x2="47188" y2="36563"/>
                        <a14:foregroundMark x1="49688" y1="28438" x2="49688" y2="28438"/>
                        <a14:foregroundMark x1="70000" y1="28438" x2="70000" y2="28438"/>
                        <a14:foregroundMark x1="61875" y1="27813" x2="61875" y2="27813"/>
                        <a14:foregroundMark x1="47188" y1="33438" x2="47188" y2="33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673" y="1644532"/>
            <a:ext cx="5485975" cy="480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54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B865-628F-4CF9-9228-553EEE9B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3200" b="1" kern="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Difficulties faced and measures taken to resolve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52482-660A-4ECF-9851-FB522C301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28087"/>
          </a:xfrm>
        </p:spPr>
        <p:txBody>
          <a:bodyPr>
            <a:normAutofit/>
          </a:bodyPr>
          <a:lstStyle/>
          <a:p>
            <a:r>
              <a:rPr lang="en-IN" sz="2000" b="1" kern="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 navigations :</a:t>
            </a:r>
          </a:p>
          <a:p>
            <a:pPr lvl="1"/>
            <a:r>
              <a:rPr lang="en-IN" b="1" kern="100" dirty="0">
                <a:latin typeface="Helvetica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Change method from OOP to procedural</a:t>
            </a:r>
            <a:endParaRPr lang="en-IN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000" b="1" kern="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connectivity</a:t>
            </a:r>
          </a:p>
          <a:p>
            <a:pPr lvl="1"/>
            <a:r>
              <a:rPr lang="en-IN" b="1" kern="100" dirty="0">
                <a:latin typeface="Helvetica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Using </a:t>
            </a:r>
            <a:r>
              <a:rPr lang="en-IN" b="1" kern="100" dirty="0" err="1">
                <a:latin typeface="Helvetica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Os.getcwd</a:t>
            </a:r>
            <a:endParaRPr lang="en-IN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000" b="1" kern="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Combo box</a:t>
            </a:r>
          </a:p>
          <a:p>
            <a:pPr lvl="1"/>
            <a:r>
              <a:rPr lang="en-IN" b="1" kern="100" dirty="0">
                <a:latin typeface="Helvetica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Added a label specifying the value</a:t>
            </a:r>
            <a:endParaRPr lang="en-IN" kern="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IN" sz="2000" b="1" kern="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 ID </a:t>
            </a:r>
            <a:r>
              <a:rPr lang="en-IN" sz="2000" b="1" kern="100" dirty="0" err="1">
                <a:effectLst/>
                <a:latin typeface="Helvetica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updation</a:t>
            </a:r>
            <a:endParaRPr lang="en-IN" sz="2000" b="1" kern="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b="1" kern="1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Fetched </a:t>
            </a:r>
            <a:r>
              <a:rPr lang="en-IN" b="1" kern="100" dirty="0">
                <a:latin typeface="Helvetica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ID again in the update and add to database functions</a:t>
            </a:r>
            <a:endParaRPr lang="en-IN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000" b="1" kern="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Printing bills</a:t>
            </a:r>
          </a:p>
          <a:p>
            <a:pPr lvl="1"/>
            <a:r>
              <a:rPr lang="en-IN" b="1" kern="100" dirty="0">
                <a:latin typeface="Helvetica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Created a directory for each dates</a:t>
            </a:r>
            <a:endParaRPr lang="en-IN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7145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121</TotalTime>
  <Words>458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Calibri</vt:lpstr>
      <vt:lpstr>Helvetica</vt:lpstr>
      <vt:lpstr>Roboto</vt:lpstr>
      <vt:lpstr>Times New Roman</vt:lpstr>
      <vt:lpstr>Trebuchet MS</vt:lpstr>
      <vt:lpstr>Berlin</vt:lpstr>
      <vt:lpstr>KJ Mart Store management System</vt:lpstr>
      <vt:lpstr>Problem Definition</vt:lpstr>
      <vt:lpstr>Scope of KJ Mart</vt:lpstr>
      <vt:lpstr>Technologies used</vt:lpstr>
      <vt:lpstr>Functionalities of KJ Mart</vt:lpstr>
      <vt:lpstr>Component diagram</vt:lpstr>
      <vt:lpstr>Packages &amp; Modules Used</vt:lpstr>
      <vt:lpstr>Application from our learnings</vt:lpstr>
      <vt:lpstr>Difficulties faced and measures taken to resolve</vt:lpstr>
      <vt:lpstr>Teamwork</vt:lpstr>
      <vt:lpstr>References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KJ Mart Store management System</dc:title>
  <dc:creator>Rushabh Gandhi</dc:creator>
  <cp:lastModifiedBy>Rushabh Gandhi</cp:lastModifiedBy>
  <cp:revision>3</cp:revision>
  <dcterms:created xsi:type="dcterms:W3CDTF">2021-04-22T16:15:31Z</dcterms:created>
  <dcterms:modified xsi:type="dcterms:W3CDTF">2021-04-25T10:42:50Z</dcterms:modified>
</cp:coreProperties>
</file>