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5E752-C97B-4CC4-9339-4210063FC7B6}" v="154" dt="2019-09-02T18:03:46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de Guzman" userId="9cefadc21042b88c" providerId="LiveId" clId="{A415E752-C97B-4CC4-9339-4210063FC7B6}"/>
    <pc:docChg chg="undo redo custSel mod addSld delSld modSld sldOrd modMainMaster">
      <pc:chgData name="Patrick de Guzman" userId="9cefadc21042b88c" providerId="LiveId" clId="{A415E752-C97B-4CC4-9339-4210063FC7B6}" dt="2019-09-02T18:04:48.533" v="5450" actId="404"/>
      <pc:docMkLst>
        <pc:docMk/>
      </pc:docMkLst>
      <pc:sldChg chg="addSp delSp modSp mod setBg setClrOvrMap">
        <pc:chgData name="Patrick de Guzman" userId="9cefadc21042b88c" providerId="LiveId" clId="{A415E752-C97B-4CC4-9339-4210063FC7B6}" dt="2019-09-02T17:27:55.523" v="5376" actId="732"/>
        <pc:sldMkLst>
          <pc:docMk/>
          <pc:sldMk cId="1935783685" sldId="256"/>
        </pc:sldMkLst>
        <pc:spChg chg="mod">
          <ac:chgData name="Patrick de Guzman" userId="9cefadc21042b88c" providerId="LiveId" clId="{A415E752-C97B-4CC4-9339-4210063FC7B6}" dt="2019-09-02T17:27:14.642" v="5374" actId="26606"/>
          <ac:spMkLst>
            <pc:docMk/>
            <pc:sldMk cId="1935783685" sldId="256"/>
            <ac:spMk id="2" creationId="{7EAB183E-5195-401D-A399-9CE10462F5B7}"/>
          </ac:spMkLst>
        </pc:spChg>
        <pc:spChg chg="mod">
          <ac:chgData name="Patrick de Guzman" userId="9cefadc21042b88c" providerId="LiveId" clId="{A415E752-C97B-4CC4-9339-4210063FC7B6}" dt="2019-09-02T17:27:14.642" v="5374" actId="26606"/>
          <ac:spMkLst>
            <pc:docMk/>
            <pc:sldMk cId="1935783685" sldId="256"/>
            <ac:spMk id="3" creationId="{7EEA46AD-71EB-44C7-AB0C-024494A600E0}"/>
          </ac:spMkLst>
        </pc:spChg>
        <pc:spChg chg="add del">
          <ac:chgData name="Patrick de Guzman" userId="9cefadc21042b88c" providerId="LiveId" clId="{A415E752-C97B-4CC4-9339-4210063FC7B6}" dt="2019-09-02T17:27:05.501" v="5372" actId="26606"/>
          <ac:spMkLst>
            <pc:docMk/>
            <pc:sldMk cId="1935783685" sldId="256"/>
            <ac:spMk id="11" creationId="{B9E780F8-2452-4595-A281-E594BA83DB0D}"/>
          </ac:spMkLst>
        </pc:spChg>
        <pc:spChg chg="add del">
          <ac:chgData name="Patrick de Guzman" userId="9cefadc21042b88c" providerId="LiveId" clId="{A415E752-C97B-4CC4-9339-4210063FC7B6}" dt="2019-09-02T17:27:05.501" v="5372" actId="26606"/>
          <ac:spMkLst>
            <pc:docMk/>
            <pc:sldMk cId="1935783685" sldId="256"/>
            <ac:spMk id="13" creationId="{A917F44A-7774-4C79-BEDC-0CC73C8C0E04}"/>
          </ac:spMkLst>
        </pc:spChg>
        <pc:spChg chg="add del">
          <ac:chgData name="Patrick de Guzman" userId="9cefadc21042b88c" providerId="LiveId" clId="{A415E752-C97B-4CC4-9339-4210063FC7B6}" dt="2019-09-02T17:27:14.642" v="5374" actId="26606"/>
          <ac:spMkLst>
            <pc:docMk/>
            <pc:sldMk cId="1935783685" sldId="256"/>
            <ac:spMk id="16" creationId="{C4E89C94-E462-4566-A15A-32835FD68BCD}"/>
          </ac:spMkLst>
        </pc:spChg>
        <pc:spChg chg="add del">
          <ac:chgData name="Patrick de Guzman" userId="9cefadc21042b88c" providerId="LiveId" clId="{A415E752-C97B-4CC4-9339-4210063FC7B6}" dt="2019-09-02T17:27:14.642" v="5374" actId="26606"/>
          <ac:spMkLst>
            <pc:docMk/>
            <pc:sldMk cId="1935783685" sldId="256"/>
            <ac:spMk id="17" creationId="{E25F4A20-71FB-4A26-92E2-89DED49264CA}"/>
          </ac:spMkLst>
        </pc:spChg>
        <pc:spChg chg="add">
          <ac:chgData name="Patrick de Guzman" userId="9cefadc21042b88c" providerId="LiveId" clId="{A415E752-C97B-4CC4-9339-4210063FC7B6}" dt="2019-09-02T17:27:14.642" v="5374" actId="26606"/>
          <ac:spMkLst>
            <pc:docMk/>
            <pc:sldMk cId="1935783685" sldId="256"/>
            <ac:spMk id="24" creationId="{B9E780F8-2452-4595-A281-E594BA83DB0D}"/>
          </ac:spMkLst>
        </pc:spChg>
        <pc:spChg chg="add">
          <ac:chgData name="Patrick de Guzman" userId="9cefadc21042b88c" providerId="LiveId" clId="{A415E752-C97B-4CC4-9339-4210063FC7B6}" dt="2019-09-02T17:27:14.642" v="5374" actId="26606"/>
          <ac:spMkLst>
            <pc:docMk/>
            <pc:sldMk cId="1935783685" sldId="256"/>
            <ac:spMk id="26" creationId="{A917F44A-7774-4C79-BEDC-0CC73C8C0E04}"/>
          </ac:spMkLst>
        </pc:spChg>
        <pc:picChg chg="add mod ord modCrop">
          <ac:chgData name="Patrick de Guzman" userId="9cefadc21042b88c" providerId="LiveId" clId="{A415E752-C97B-4CC4-9339-4210063FC7B6}" dt="2019-09-02T17:27:55.523" v="5376" actId="732"/>
          <ac:picMkLst>
            <pc:docMk/>
            <pc:sldMk cId="1935783685" sldId="256"/>
            <ac:picMk id="4" creationId="{351BE95C-2B33-4001-A899-71641B064581}"/>
          </ac:picMkLst>
        </pc:picChg>
        <pc:cxnChg chg="add del">
          <ac:chgData name="Patrick de Guzman" userId="9cefadc21042b88c" providerId="LiveId" clId="{A415E752-C97B-4CC4-9339-4210063FC7B6}" dt="2019-09-02T17:27:05.501" v="5372" actId="26606"/>
          <ac:cxnSpMkLst>
            <pc:docMk/>
            <pc:sldMk cId="1935783685" sldId="256"/>
            <ac:cxnSpMk id="9" creationId="{E6E50488-8E5E-4E36-9763-092234CAED4A}"/>
          </ac:cxnSpMkLst>
        </pc:cxnChg>
        <pc:cxnChg chg="add del">
          <ac:chgData name="Patrick de Guzman" userId="9cefadc21042b88c" providerId="LiveId" clId="{A415E752-C97B-4CC4-9339-4210063FC7B6}" dt="2019-09-02T17:27:14.642" v="5374" actId="26606"/>
          <ac:cxnSpMkLst>
            <pc:docMk/>
            <pc:sldMk cId="1935783685" sldId="256"/>
            <ac:cxnSpMk id="15" creationId="{4071767D-5FF7-4508-B8B7-BB60FF3AB250}"/>
          </ac:cxnSpMkLst>
        </pc:cxnChg>
        <pc:cxnChg chg="add">
          <ac:chgData name="Patrick de Guzman" userId="9cefadc21042b88c" providerId="LiveId" clId="{A415E752-C97B-4CC4-9339-4210063FC7B6}" dt="2019-09-02T17:27:14.642" v="5374" actId="26606"/>
          <ac:cxnSpMkLst>
            <pc:docMk/>
            <pc:sldMk cId="1935783685" sldId="256"/>
            <ac:cxnSpMk id="22" creationId="{E6E50488-8E5E-4E36-9763-092234CAED4A}"/>
          </ac:cxnSpMkLst>
        </pc:cxnChg>
      </pc:sldChg>
      <pc:sldChg chg="modSp">
        <pc:chgData name="Patrick de Guzman" userId="9cefadc21042b88c" providerId="LiveId" clId="{A415E752-C97B-4CC4-9339-4210063FC7B6}" dt="2019-09-02T16:21:20.001" v="1878" actId="20577"/>
        <pc:sldMkLst>
          <pc:docMk/>
          <pc:sldMk cId="1772563060" sldId="257"/>
        </pc:sldMkLst>
        <pc:spChg chg="mod">
          <ac:chgData name="Patrick de Guzman" userId="9cefadc21042b88c" providerId="LiveId" clId="{A415E752-C97B-4CC4-9339-4210063FC7B6}" dt="2019-09-02T16:21:20.001" v="1878" actId="20577"/>
          <ac:spMkLst>
            <pc:docMk/>
            <pc:sldMk cId="1772563060" sldId="257"/>
            <ac:spMk id="3" creationId="{8071B949-A865-4EE9-AF7C-AE0850FA7DEA}"/>
          </ac:spMkLst>
        </pc:spChg>
      </pc:sldChg>
      <pc:sldChg chg="modSp">
        <pc:chgData name="Patrick de Guzman" userId="9cefadc21042b88c" providerId="LiveId" clId="{A415E752-C97B-4CC4-9339-4210063FC7B6}" dt="2019-09-02T18:00:51.314" v="5416" actId="20577"/>
        <pc:sldMkLst>
          <pc:docMk/>
          <pc:sldMk cId="3792761527" sldId="258"/>
        </pc:sldMkLst>
        <pc:spChg chg="mod">
          <ac:chgData name="Patrick de Guzman" userId="9cefadc21042b88c" providerId="LiveId" clId="{A415E752-C97B-4CC4-9339-4210063FC7B6}" dt="2019-09-02T16:09:21.544" v="344" actId="20577"/>
          <ac:spMkLst>
            <pc:docMk/>
            <pc:sldMk cId="3792761527" sldId="258"/>
            <ac:spMk id="2" creationId="{7B68AC1F-9636-4E1A-A87C-876A4448D325}"/>
          </ac:spMkLst>
        </pc:spChg>
        <pc:spChg chg="mod">
          <ac:chgData name="Patrick de Guzman" userId="9cefadc21042b88c" providerId="LiveId" clId="{A415E752-C97B-4CC4-9339-4210063FC7B6}" dt="2019-09-02T18:00:51.314" v="5416" actId="20577"/>
          <ac:spMkLst>
            <pc:docMk/>
            <pc:sldMk cId="3792761527" sldId="258"/>
            <ac:spMk id="3" creationId="{F1B69F8B-3CFA-4AD6-B649-10C40F3F2BAD}"/>
          </ac:spMkLst>
        </pc:spChg>
      </pc:sldChg>
      <pc:sldChg chg="del">
        <pc:chgData name="Patrick de Guzman" userId="9cefadc21042b88c" providerId="LiveId" clId="{A415E752-C97B-4CC4-9339-4210063FC7B6}" dt="2019-09-02T16:10:58.989" v="487" actId="2696"/>
        <pc:sldMkLst>
          <pc:docMk/>
          <pc:sldMk cId="2343868370" sldId="259"/>
        </pc:sldMkLst>
      </pc:sldChg>
      <pc:sldChg chg="modSp">
        <pc:chgData name="Patrick de Guzman" userId="9cefadc21042b88c" providerId="LiveId" clId="{A415E752-C97B-4CC4-9339-4210063FC7B6}" dt="2019-09-02T16:20:54.575" v="1873" actId="27636"/>
        <pc:sldMkLst>
          <pc:docMk/>
          <pc:sldMk cId="577766443" sldId="260"/>
        </pc:sldMkLst>
        <pc:spChg chg="mod">
          <ac:chgData name="Patrick de Guzman" userId="9cefadc21042b88c" providerId="LiveId" clId="{A415E752-C97B-4CC4-9339-4210063FC7B6}" dt="2019-09-02T16:20:54.575" v="1873" actId="27636"/>
          <ac:spMkLst>
            <pc:docMk/>
            <pc:sldMk cId="577766443" sldId="260"/>
            <ac:spMk id="3" creationId="{FFE46252-74FC-49EC-8A77-CCD30B67B2CB}"/>
          </ac:spMkLst>
        </pc:spChg>
      </pc:sldChg>
      <pc:sldChg chg="addSp delSp modSp mod setBg">
        <pc:chgData name="Patrick de Guzman" userId="9cefadc21042b88c" providerId="LiveId" clId="{A415E752-C97B-4CC4-9339-4210063FC7B6}" dt="2019-09-02T16:57:33.598" v="3683" actId="20577"/>
        <pc:sldMkLst>
          <pc:docMk/>
          <pc:sldMk cId="1906763381" sldId="261"/>
        </pc:sldMkLst>
        <pc:spChg chg="mod">
          <ac:chgData name="Patrick de Guzman" userId="9cefadc21042b88c" providerId="LiveId" clId="{A415E752-C97B-4CC4-9339-4210063FC7B6}" dt="2019-09-02T16:29:58.404" v="2437" actId="20577"/>
          <ac:spMkLst>
            <pc:docMk/>
            <pc:sldMk cId="1906763381" sldId="261"/>
            <ac:spMk id="2" creationId="{EB12D75F-6160-4AD3-8742-4E45E35E5886}"/>
          </ac:spMkLst>
        </pc:spChg>
        <pc:spChg chg="del">
          <ac:chgData name="Patrick de Guzman" userId="9cefadc21042b88c" providerId="LiveId" clId="{A415E752-C97B-4CC4-9339-4210063FC7B6}" dt="2019-09-02T16:21:47.980" v="1908"/>
          <ac:spMkLst>
            <pc:docMk/>
            <pc:sldMk cId="1906763381" sldId="261"/>
            <ac:spMk id="3" creationId="{4E9A7C72-80DD-4510-BA88-11E2373B5C4D}"/>
          </ac:spMkLst>
        </pc:spChg>
        <pc:spChg chg="add del mod">
          <ac:chgData name="Patrick de Guzman" userId="9cefadc21042b88c" providerId="LiveId" clId="{A415E752-C97B-4CC4-9339-4210063FC7B6}" dt="2019-09-02T16:22:11.196" v="1911"/>
          <ac:spMkLst>
            <pc:docMk/>
            <pc:sldMk cId="1906763381" sldId="261"/>
            <ac:spMk id="4" creationId="{8F3D7A42-5495-432B-9529-729C61D5294E}"/>
          </ac:spMkLst>
        </pc:spChg>
        <pc:spChg chg="add mod ord">
          <ac:chgData name="Patrick de Guzman" userId="9cefadc21042b88c" providerId="LiveId" clId="{A415E752-C97B-4CC4-9339-4210063FC7B6}" dt="2019-09-02T16:57:33.598" v="3683" actId="20577"/>
          <ac:spMkLst>
            <pc:docMk/>
            <pc:sldMk cId="1906763381" sldId="261"/>
            <ac:spMk id="5" creationId="{A3FA6A44-DFA1-49D9-B677-88F296DF836D}"/>
          </ac:spMkLst>
        </pc:spChg>
        <pc:spChg chg="add mod">
          <ac:chgData name="Patrick de Guzman" userId="9cefadc21042b88c" providerId="LiveId" clId="{A415E752-C97B-4CC4-9339-4210063FC7B6}" dt="2019-09-02T16:25:33.636" v="2130" actId="208"/>
          <ac:spMkLst>
            <pc:docMk/>
            <pc:sldMk cId="1906763381" sldId="261"/>
            <ac:spMk id="8" creationId="{FBA2459C-8549-403C-96B3-1C1C5F512A71}"/>
          </ac:spMkLst>
        </pc:spChg>
        <pc:spChg chg="add del mod">
          <ac:chgData name="Patrick de Guzman" userId="9cefadc21042b88c" providerId="LiveId" clId="{A415E752-C97B-4CC4-9339-4210063FC7B6}" dt="2019-09-02T16:28:41.954" v="2402" actId="11529"/>
          <ac:spMkLst>
            <pc:docMk/>
            <pc:sldMk cId="1906763381" sldId="261"/>
            <ac:spMk id="9" creationId="{687378A9-8EC3-4A95-A04D-17F7FC447023}"/>
          </ac:spMkLst>
        </pc:spChg>
        <pc:spChg chg="add del">
          <ac:chgData name="Patrick de Guzman" userId="9cefadc21042b88c" providerId="LiveId" clId="{A415E752-C97B-4CC4-9339-4210063FC7B6}" dt="2019-09-02T16:22:14.657" v="1913" actId="26606"/>
          <ac:spMkLst>
            <pc:docMk/>
            <pc:sldMk cId="1906763381" sldId="261"/>
            <ac:spMk id="12" creationId="{7D379150-F6B4-45C8-BE10-6B278AD400EB}"/>
          </ac:spMkLst>
        </pc:spChg>
        <pc:spChg chg="add del">
          <ac:chgData name="Patrick de Guzman" userId="9cefadc21042b88c" providerId="LiveId" clId="{A415E752-C97B-4CC4-9339-4210063FC7B6}" dt="2019-09-02T16:22:14.657" v="1913" actId="26606"/>
          <ac:spMkLst>
            <pc:docMk/>
            <pc:sldMk cId="1906763381" sldId="261"/>
            <ac:spMk id="14" creationId="{5FFCF544-A370-4A5D-A95F-CA6E0E7191E6}"/>
          </ac:spMkLst>
        </pc:spChg>
        <pc:spChg chg="add del">
          <ac:chgData name="Patrick de Guzman" userId="9cefadc21042b88c" providerId="LiveId" clId="{A415E752-C97B-4CC4-9339-4210063FC7B6}" dt="2019-09-02T16:22:14.657" v="1913" actId="26606"/>
          <ac:spMkLst>
            <pc:docMk/>
            <pc:sldMk cId="1906763381" sldId="261"/>
            <ac:spMk id="18" creationId="{284B70D5-875B-433D-BDBD-1522A85D6C1D}"/>
          </ac:spMkLst>
        </pc:spChg>
        <pc:spChg chg="add del">
          <ac:chgData name="Patrick de Guzman" userId="9cefadc21042b88c" providerId="LiveId" clId="{A415E752-C97B-4CC4-9339-4210063FC7B6}" dt="2019-09-02T16:22:14.657" v="1913" actId="26606"/>
          <ac:spMkLst>
            <pc:docMk/>
            <pc:sldMk cId="1906763381" sldId="261"/>
            <ac:spMk id="22" creationId="{1E299956-A9E7-4FC1-A0B1-D590CA9730E8}"/>
          </ac:spMkLst>
        </pc:spChg>
        <pc:spChg chg="add del">
          <ac:chgData name="Patrick de Guzman" userId="9cefadc21042b88c" providerId="LiveId" clId="{A415E752-C97B-4CC4-9339-4210063FC7B6}" dt="2019-09-02T16:22:14.657" v="1913" actId="26606"/>
          <ac:spMkLst>
            <pc:docMk/>
            <pc:sldMk cId="1906763381" sldId="261"/>
            <ac:spMk id="24" creationId="{17FC539C-B783-4B03-9F9E-D13430F3F64F}"/>
          </ac:spMkLst>
        </pc:spChg>
        <pc:spChg chg="add del">
          <ac:chgData name="Patrick de Guzman" userId="9cefadc21042b88c" providerId="LiveId" clId="{A415E752-C97B-4CC4-9339-4210063FC7B6}" dt="2019-09-02T16:22:18.294" v="1915" actId="26606"/>
          <ac:spMkLst>
            <pc:docMk/>
            <pc:sldMk cId="1906763381" sldId="261"/>
            <ac:spMk id="26" creationId="{25C8D2C1-DA83-420D-9635-D52CE066B5DA}"/>
          </ac:spMkLst>
        </pc:spChg>
        <pc:spChg chg="add del">
          <ac:chgData name="Patrick de Guzman" userId="9cefadc21042b88c" providerId="LiveId" clId="{A415E752-C97B-4CC4-9339-4210063FC7B6}" dt="2019-09-02T16:22:18.294" v="1915" actId="26606"/>
          <ac:spMkLst>
            <pc:docMk/>
            <pc:sldMk cId="1906763381" sldId="261"/>
            <ac:spMk id="27" creationId="{434F74C9-6A0B-409E-AD1C-45B58BE91BB8}"/>
          </ac:spMkLst>
        </pc:spChg>
        <pc:spChg chg="add del">
          <ac:chgData name="Patrick de Guzman" userId="9cefadc21042b88c" providerId="LiveId" clId="{A415E752-C97B-4CC4-9339-4210063FC7B6}" dt="2019-09-02T16:22:18.294" v="1915" actId="26606"/>
          <ac:spMkLst>
            <pc:docMk/>
            <pc:sldMk cId="1906763381" sldId="261"/>
            <ac:spMk id="29" creationId="{90AA6468-80AC-4DDF-9CFB-C7A9507E203F}"/>
          </ac:spMkLst>
        </pc:spChg>
        <pc:spChg chg="add del">
          <ac:chgData name="Patrick de Guzman" userId="9cefadc21042b88c" providerId="LiveId" clId="{A415E752-C97B-4CC4-9339-4210063FC7B6}" dt="2019-09-02T16:22:18.294" v="1915" actId="26606"/>
          <ac:spMkLst>
            <pc:docMk/>
            <pc:sldMk cId="1906763381" sldId="261"/>
            <ac:spMk id="30" creationId="{4AB900CC-5074-4746-A1A4-AF640455BD43}"/>
          </ac:spMkLst>
        </pc:spChg>
        <pc:spChg chg="add del">
          <ac:chgData name="Patrick de Guzman" userId="9cefadc21042b88c" providerId="LiveId" clId="{A415E752-C97B-4CC4-9339-4210063FC7B6}" dt="2019-09-02T16:22:20.194" v="1917" actId="26606"/>
          <ac:spMkLst>
            <pc:docMk/>
            <pc:sldMk cId="1906763381" sldId="261"/>
            <ac:spMk id="32" creationId="{4E4490D0-3672-446A-AC12-B4830333BDDD}"/>
          </ac:spMkLst>
        </pc:spChg>
        <pc:spChg chg="add del">
          <ac:chgData name="Patrick de Guzman" userId="9cefadc21042b88c" providerId="LiveId" clId="{A415E752-C97B-4CC4-9339-4210063FC7B6}" dt="2019-09-02T16:22:20.194" v="1917" actId="26606"/>
          <ac:spMkLst>
            <pc:docMk/>
            <pc:sldMk cId="1906763381" sldId="261"/>
            <ac:spMk id="33" creationId="{39CB82C2-DF65-4EC1-8280-F201D50F570B}"/>
          </ac:spMkLst>
        </pc:spChg>
        <pc:spChg chg="add del">
          <ac:chgData name="Patrick de Guzman" userId="9cefadc21042b88c" providerId="LiveId" clId="{A415E752-C97B-4CC4-9339-4210063FC7B6}" dt="2019-09-02T16:22:20.194" v="1917" actId="26606"/>
          <ac:spMkLst>
            <pc:docMk/>
            <pc:sldMk cId="1906763381" sldId="261"/>
            <ac:spMk id="35" creationId="{FA4CD5CB-D209-4D70-8CA4-629731C59219}"/>
          </ac:spMkLst>
        </pc:spChg>
        <pc:spChg chg="add del">
          <ac:chgData name="Patrick de Guzman" userId="9cefadc21042b88c" providerId="LiveId" clId="{A415E752-C97B-4CC4-9339-4210063FC7B6}" dt="2019-09-02T16:22:20.194" v="1917" actId="26606"/>
          <ac:spMkLst>
            <pc:docMk/>
            <pc:sldMk cId="1906763381" sldId="261"/>
            <ac:spMk id="37" creationId="{B4C27B90-DF2B-4D00-BA07-18ED774CD2F1}"/>
          </ac:spMkLst>
        </pc:spChg>
        <pc:spChg chg="add del">
          <ac:chgData name="Patrick de Guzman" userId="9cefadc21042b88c" providerId="LiveId" clId="{A415E752-C97B-4CC4-9339-4210063FC7B6}" dt="2019-09-02T16:22:20.194" v="1917" actId="26606"/>
          <ac:spMkLst>
            <pc:docMk/>
            <pc:sldMk cId="1906763381" sldId="261"/>
            <ac:spMk id="38" creationId="{593ACC25-C262-417A-8AA9-0641C772BDB6}"/>
          </ac:spMkLst>
        </pc:spChg>
        <pc:spChg chg="add del">
          <ac:chgData name="Patrick de Guzman" userId="9cefadc21042b88c" providerId="LiveId" clId="{A415E752-C97B-4CC4-9339-4210063FC7B6}" dt="2019-09-02T16:22:21.317" v="1919" actId="26606"/>
          <ac:spMkLst>
            <pc:docMk/>
            <pc:sldMk cId="1906763381" sldId="261"/>
            <ac:spMk id="40" creationId="{25C8D2C1-DA83-420D-9635-D52CE066B5DA}"/>
          </ac:spMkLst>
        </pc:spChg>
        <pc:spChg chg="add del">
          <ac:chgData name="Patrick de Guzman" userId="9cefadc21042b88c" providerId="LiveId" clId="{A415E752-C97B-4CC4-9339-4210063FC7B6}" dt="2019-09-02T16:22:21.317" v="1919" actId="26606"/>
          <ac:spMkLst>
            <pc:docMk/>
            <pc:sldMk cId="1906763381" sldId="261"/>
            <ac:spMk id="41" creationId="{434F74C9-6A0B-409E-AD1C-45B58BE91BB8}"/>
          </ac:spMkLst>
        </pc:spChg>
        <pc:spChg chg="add del">
          <ac:chgData name="Patrick de Guzman" userId="9cefadc21042b88c" providerId="LiveId" clId="{A415E752-C97B-4CC4-9339-4210063FC7B6}" dt="2019-09-02T16:22:21.317" v="1919" actId="26606"/>
          <ac:spMkLst>
            <pc:docMk/>
            <pc:sldMk cId="1906763381" sldId="261"/>
            <ac:spMk id="43" creationId="{90AA6468-80AC-4DDF-9CFB-C7A9507E203F}"/>
          </ac:spMkLst>
        </pc:spChg>
        <pc:spChg chg="add del">
          <ac:chgData name="Patrick de Guzman" userId="9cefadc21042b88c" providerId="LiveId" clId="{A415E752-C97B-4CC4-9339-4210063FC7B6}" dt="2019-09-02T16:22:21.317" v="1919" actId="26606"/>
          <ac:spMkLst>
            <pc:docMk/>
            <pc:sldMk cId="1906763381" sldId="261"/>
            <ac:spMk id="44" creationId="{4AB900CC-5074-4746-A1A4-AF640455BD43}"/>
          </ac:spMkLst>
        </pc:spChg>
        <pc:spChg chg="add del">
          <ac:chgData name="Patrick de Guzman" userId="9cefadc21042b88c" providerId="LiveId" clId="{A415E752-C97B-4CC4-9339-4210063FC7B6}" dt="2019-09-02T16:22:22.264" v="1921" actId="26606"/>
          <ac:spMkLst>
            <pc:docMk/>
            <pc:sldMk cId="1906763381" sldId="261"/>
            <ac:spMk id="46" creationId="{7D379150-F6B4-45C8-BE10-6B278AD400EB}"/>
          </ac:spMkLst>
        </pc:spChg>
        <pc:spChg chg="add del">
          <ac:chgData name="Patrick de Guzman" userId="9cefadc21042b88c" providerId="LiveId" clId="{A415E752-C97B-4CC4-9339-4210063FC7B6}" dt="2019-09-02T16:22:22.264" v="1921" actId="26606"/>
          <ac:spMkLst>
            <pc:docMk/>
            <pc:sldMk cId="1906763381" sldId="261"/>
            <ac:spMk id="47" creationId="{5FFCF544-A370-4A5D-A95F-CA6E0E7191E6}"/>
          </ac:spMkLst>
        </pc:spChg>
        <pc:spChg chg="add del">
          <ac:chgData name="Patrick de Guzman" userId="9cefadc21042b88c" providerId="LiveId" clId="{A415E752-C97B-4CC4-9339-4210063FC7B6}" dt="2019-09-02T16:22:22.264" v="1921" actId="26606"/>
          <ac:spMkLst>
            <pc:docMk/>
            <pc:sldMk cId="1906763381" sldId="261"/>
            <ac:spMk id="49" creationId="{44CC594A-A820-450F-B363-C19201FCFEC6}"/>
          </ac:spMkLst>
        </pc:spChg>
        <pc:spChg chg="add del">
          <ac:chgData name="Patrick de Guzman" userId="9cefadc21042b88c" providerId="LiveId" clId="{A415E752-C97B-4CC4-9339-4210063FC7B6}" dt="2019-09-02T16:22:22.264" v="1921" actId="26606"/>
          <ac:spMkLst>
            <pc:docMk/>
            <pc:sldMk cId="1906763381" sldId="261"/>
            <ac:spMk id="50" creationId="{59FAB3DA-E9ED-4574-ABCC-378BC0FF1BBC}"/>
          </ac:spMkLst>
        </pc:spChg>
        <pc:spChg chg="add del">
          <ac:chgData name="Patrick de Guzman" userId="9cefadc21042b88c" providerId="LiveId" clId="{A415E752-C97B-4CC4-9339-4210063FC7B6}" dt="2019-09-02T16:22:22.264" v="1921" actId="26606"/>
          <ac:spMkLst>
            <pc:docMk/>
            <pc:sldMk cId="1906763381" sldId="261"/>
            <ac:spMk id="51" creationId="{53B8D6B0-55D6-48DC-86D8-FD95D5F118AB}"/>
          </ac:spMkLst>
        </pc:spChg>
        <pc:spChg chg="add del">
          <ac:chgData name="Patrick de Guzman" userId="9cefadc21042b88c" providerId="LiveId" clId="{A415E752-C97B-4CC4-9339-4210063FC7B6}" dt="2019-09-02T16:22:24.160" v="1923" actId="26606"/>
          <ac:spMkLst>
            <pc:docMk/>
            <pc:sldMk cId="1906763381" sldId="261"/>
            <ac:spMk id="53" creationId="{25C8D2C1-DA83-420D-9635-D52CE066B5DA}"/>
          </ac:spMkLst>
        </pc:spChg>
        <pc:spChg chg="add del">
          <ac:chgData name="Patrick de Guzman" userId="9cefadc21042b88c" providerId="LiveId" clId="{A415E752-C97B-4CC4-9339-4210063FC7B6}" dt="2019-09-02T16:22:24.160" v="1923" actId="26606"/>
          <ac:spMkLst>
            <pc:docMk/>
            <pc:sldMk cId="1906763381" sldId="261"/>
            <ac:spMk id="54" creationId="{434F74C9-6A0B-409E-AD1C-45B58BE91BB8}"/>
          </ac:spMkLst>
        </pc:spChg>
        <pc:spChg chg="add del">
          <ac:chgData name="Patrick de Guzman" userId="9cefadc21042b88c" providerId="LiveId" clId="{A415E752-C97B-4CC4-9339-4210063FC7B6}" dt="2019-09-02T16:22:24.160" v="1923" actId="26606"/>
          <ac:spMkLst>
            <pc:docMk/>
            <pc:sldMk cId="1906763381" sldId="261"/>
            <ac:spMk id="56" creationId="{90AA6468-80AC-4DDF-9CFB-C7A9507E203F}"/>
          </ac:spMkLst>
        </pc:spChg>
        <pc:spChg chg="add del">
          <ac:chgData name="Patrick de Guzman" userId="9cefadc21042b88c" providerId="LiveId" clId="{A415E752-C97B-4CC4-9339-4210063FC7B6}" dt="2019-09-02T16:22:24.160" v="1923" actId="26606"/>
          <ac:spMkLst>
            <pc:docMk/>
            <pc:sldMk cId="1906763381" sldId="261"/>
            <ac:spMk id="57" creationId="{4AB900CC-5074-4746-A1A4-AF640455BD43}"/>
          </ac:spMkLst>
        </pc:spChg>
        <pc:spChg chg="add del">
          <ac:chgData name="Patrick de Guzman" userId="9cefadc21042b88c" providerId="LiveId" clId="{A415E752-C97B-4CC4-9339-4210063FC7B6}" dt="2019-09-02T16:22:25.726" v="1925" actId="26606"/>
          <ac:spMkLst>
            <pc:docMk/>
            <pc:sldMk cId="1906763381" sldId="261"/>
            <ac:spMk id="59" creationId="{600B5AE2-C5CC-499C-8F2D-249888BE22C2}"/>
          </ac:spMkLst>
        </pc:spChg>
        <pc:spChg chg="add del">
          <ac:chgData name="Patrick de Guzman" userId="9cefadc21042b88c" providerId="LiveId" clId="{A415E752-C97B-4CC4-9339-4210063FC7B6}" dt="2019-09-02T16:22:25.726" v="1925" actId="26606"/>
          <ac:spMkLst>
            <pc:docMk/>
            <pc:sldMk cId="1906763381" sldId="261"/>
            <ac:spMk id="60" creationId="{BA7A3698-B350-40E5-8475-9BCC41A089FC}"/>
          </ac:spMkLst>
        </pc:spChg>
        <pc:spChg chg="add del">
          <ac:chgData name="Patrick de Guzman" userId="9cefadc21042b88c" providerId="LiveId" clId="{A415E752-C97B-4CC4-9339-4210063FC7B6}" dt="2019-09-02T16:22:25.726" v="1925" actId="26606"/>
          <ac:spMkLst>
            <pc:docMk/>
            <pc:sldMk cId="1906763381" sldId="261"/>
            <ac:spMk id="62" creationId="{990D0034-F768-41E7-85D4-F38C4DE85770}"/>
          </ac:spMkLst>
        </pc:spChg>
        <pc:spChg chg="add del">
          <ac:chgData name="Patrick de Guzman" userId="9cefadc21042b88c" providerId="LiveId" clId="{A415E752-C97B-4CC4-9339-4210063FC7B6}" dt="2019-09-02T16:22:25.726" v="1925" actId="26606"/>
          <ac:spMkLst>
            <pc:docMk/>
            <pc:sldMk cId="1906763381" sldId="261"/>
            <ac:spMk id="63" creationId="{C4F7E42D-8B5A-4FC8-81CD-9E60171F7FA8}"/>
          </ac:spMkLst>
        </pc:spChg>
        <pc:spChg chg="add del">
          <ac:chgData name="Patrick de Guzman" userId="9cefadc21042b88c" providerId="LiveId" clId="{A415E752-C97B-4CC4-9339-4210063FC7B6}" dt="2019-09-02T16:22:25.726" v="1925" actId="26606"/>
          <ac:spMkLst>
            <pc:docMk/>
            <pc:sldMk cId="1906763381" sldId="261"/>
            <ac:spMk id="64" creationId="{8C04651D-B9F4-4935-A02D-364153FBDF54}"/>
          </ac:spMkLst>
        </pc:spChg>
        <pc:spChg chg="add del">
          <ac:chgData name="Patrick de Guzman" userId="9cefadc21042b88c" providerId="LiveId" clId="{A415E752-C97B-4CC4-9339-4210063FC7B6}" dt="2019-09-02T16:22:27.354" v="1927" actId="26606"/>
          <ac:spMkLst>
            <pc:docMk/>
            <pc:sldMk cId="1906763381" sldId="261"/>
            <ac:spMk id="66" creationId="{25C8D2C1-DA83-420D-9635-D52CE066B5DA}"/>
          </ac:spMkLst>
        </pc:spChg>
        <pc:spChg chg="add del">
          <ac:chgData name="Patrick de Guzman" userId="9cefadc21042b88c" providerId="LiveId" clId="{A415E752-C97B-4CC4-9339-4210063FC7B6}" dt="2019-09-02T16:22:27.354" v="1927" actId="26606"/>
          <ac:spMkLst>
            <pc:docMk/>
            <pc:sldMk cId="1906763381" sldId="261"/>
            <ac:spMk id="67" creationId="{434F74C9-6A0B-409E-AD1C-45B58BE91BB8}"/>
          </ac:spMkLst>
        </pc:spChg>
        <pc:spChg chg="add del">
          <ac:chgData name="Patrick de Guzman" userId="9cefadc21042b88c" providerId="LiveId" clId="{A415E752-C97B-4CC4-9339-4210063FC7B6}" dt="2019-09-02T16:22:27.354" v="1927" actId="26606"/>
          <ac:spMkLst>
            <pc:docMk/>
            <pc:sldMk cId="1906763381" sldId="261"/>
            <ac:spMk id="69" creationId="{90AA6468-80AC-4DDF-9CFB-C7A9507E203F}"/>
          </ac:spMkLst>
        </pc:spChg>
        <pc:spChg chg="add del">
          <ac:chgData name="Patrick de Guzman" userId="9cefadc21042b88c" providerId="LiveId" clId="{A415E752-C97B-4CC4-9339-4210063FC7B6}" dt="2019-09-02T16:22:27.354" v="1927" actId="26606"/>
          <ac:spMkLst>
            <pc:docMk/>
            <pc:sldMk cId="1906763381" sldId="261"/>
            <ac:spMk id="70" creationId="{4AB900CC-5074-4746-A1A4-AF640455BD43}"/>
          </ac:spMkLst>
        </pc:spChg>
        <pc:spChg chg="add del">
          <ac:chgData name="Patrick de Guzman" userId="9cefadc21042b88c" providerId="LiveId" clId="{A415E752-C97B-4CC4-9339-4210063FC7B6}" dt="2019-09-02T16:22:29.688" v="1929" actId="26606"/>
          <ac:spMkLst>
            <pc:docMk/>
            <pc:sldMk cId="1906763381" sldId="261"/>
            <ac:spMk id="72" creationId="{600B5AE2-C5CC-499C-8F2D-249888BE22C2}"/>
          </ac:spMkLst>
        </pc:spChg>
        <pc:spChg chg="add del">
          <ac:chgData name="Patrick de Guzman" userId="9cefadc21042b88c" providerId="LiveId" clId="{A415E752-C97B-4CC4-9339-4210063FC7B6}" dt="2019-09-02T16:22:29.688" v="1929" actId="26606"/>
          <ac:spMkLst>
            <pc:docMk/>
            <pc:sldMk cId="1906763381" sldId="261"/>
            <ac:spMk id="73" creationId="{BA7A3698-B350-40E5-8475-9BCC41A089FC}"/>
          </ac:spMkLst>
        </pc:spChg>
        <pc:spChg chg="add del">
          <ac:chgData name="Patrick de Guzman" userId="9cefadc21042b88c" providerId="LiveId" clId="{A415E752-C97B-4CC4-9339-4210063FC7B6}" dt="2019-09-02T16:22:29.688" v="1929" actId="26606"/>
          <ac:spMkLst>
            <pc:docMk/>
            <pc:sldMk cId="1906763381" sldId="261"/>
            <ac:spMk id="75" creationId="{990D0034-F768-41E7-85D4-F38C4DE85770}"/>
          </ac:spMkLst>
        </pc:spChg>
        <pc:spChg chg="add del">
          <ac:chgData name="Patrick de Guzman" userId="9cefadc21042b88c" providerId="LiveId" clId="{A415E752-C97B-4CC4-9339-4210063FC7B6}" dt="2019-09-02T16:22:29.688" v="1929" actId="26606"/>
          <ac:spMkLst>
            <pc:docMk/>
            <pc:sldMk cId="1906763381" sldId="261"/>
            <ac:spMk id="76" creationId="{C4F7E42D-8B5A-4FC8-81CD-9E60171F7FA8}"/>
          </ac:spMkLst>
        </pc:spChg>
        <pc:spChg chg="add del">
          <ac:chgData name="Patrick de Guzman" userId="9cefadc21042b88c" providerId="LiveId" clId="{A415E752-C97B-4CC4-9339-4210063FC7B6}" dt="2019-09-02T16:22:29.688" v="1929" actId="26606"/>
          <ac:spMkLst>
            <pc:docMk/>
            <pc:sldMk cId="1906763381" sldId="261"/>
            <ac:spMk id="77" creationId="{8C04651D-B9F4-4935-A02D-364153FBDF54}"/>
          </ac:spMkLst>
        </pc:spChg>
        <pc:spChg chg="add mod">
          <ac:chgData name="Patrick de Guzman" userId="9cefadc21042b88c" providerId="LiveId" clId="{A415E752-C97B-4CC4-9339-4210063FC7B6}" dt="2019-09-02T16:25:25.297" v="2129" actId="1076"/>
          <ac:spMkLst>
            <pc:docMk/>
            <pc:sldMk cId="1906763381" sldId="261"/>
            <ac:spMk id="78" creationId="{EE2049F5-64CF-4509-9510-ADF04D659221}"/>
          </ac:spMkLst>
        </pc:spChg>
        <pc:spChg chg="add del">
          <ac:chgData name="Patrick de Guzman" userId="9cefadc21042b88c" providerId="LiveId" clId="{A415E752-C97B-4CC4-9339-4210063FC7B6}" dt="2019-09-02T16:22:32.021" v="1931" actId="26606"/>
          <ac:spMkLst>
            <pc:docMk/>
            <pc:sldMk cId="1906763381" sldId="261"/>
            <ac:spMk id="79" creationId="{600B5AE2-C5CC-499C-8F2D-249888BE22C2}"/>
          </ac:spMkLst>
        </pc:spChg>
        <pc:spChg chg="add del">
          <ac:chgData name="Patrick de Guzman" userId="9cefadc21042b88c" providerId="LiveId" clId="{A415E752-C97B-4CC4-9339-4210063FC7B6}" dt="2019-09-02T16:22:32.021" v="1931" actId="26606"/>
          <ac:spMkLst>
            <pc:docMk/>
            <pc:sldMk cId="1906763381" sldId="261"/>
            <ac:spMk id="80" creationId="{BA7A3698-B350-40E5-8475-9BCC41A089FC}"/>
          </ac:spMkLst>
        </pc:spChg>
        <pc:spChg chg="add del">
          <ac:chgData name="Patrick de Guzman" userId="9cefadc21042b88c" providerId="LiveId" clId="{A415E752-C97B-4CC4-9339-4210063FC7B6}" dt="2019-09-02T16:22:32.021" v="1931" actId="26606"/>
          <ac:spMkLst>
            <pc:docMk/>
            <pc:sldMk cId="1906763381" sldId="261"/>
            <ac:spMk id="82" creationId="{990D0034-F768-41E7-85D4-F38C4DE85770}"/>
          </ac:spMkLst>
        </pc:spChg>
        <pc:spChg chg="add">
          <ac:chgData name="Patrick de Guzman" userId="9cefadc21042b88c" providerId="LiveId" clId="{A415E752-C97B-4CC4-9339-4210063FC7B6}" dt="2019-09-02T16:22:32.059" v="1932" actId="26606"/>
          <ac:spMkLst>
            <pc:docMk/>
            <pc:sldMk cId="1906763381" sldId="261"/>
            <ac:spMk id="85" creationId="{600B5AE2-C5CC-499C-8F2D-249888BE22C2}"/>
          </ac:spMkLst>
        </pc:spChg>
        <pc:spChg chg="add">
          <ac:chgData name="Patrick de Guzman" userId="9cefadc21042b88c" providerId="LiveId" clId="{A415E752-C97B-4CC4-9339-4210063FC7B6}" dt="2019-09-02T16:22:32.059" v="1932" actId="26606"/>
          <ac:spMkLst>
            <pc:docMk/>
            <pc:sldMk cId="1906763381" sldId="261"/>
            <ac:spMk id="86" creationId="{BA7A3698-B350-40E5-8475-9BCC41A089FC}"/>
          </ac:spMkLst>
        </pc:spChg>
        <pc:spChg chg="add">
          <ac:chgData name="Patrick de Guzman" userId="9cefadc21042b88c" providerId="LiveId" clId="{A415E752-C97B-4CC4-9339-4210063FC7B6}" dt="2019-09-02T16:22:32.059" v="1932" actId="26606"/>
          <ac:spMkLst>
            <pc:docMk/>
            <pc:sldMk cId="1906763381" sldId="261"/>
            <ac:spMk id="88" creationId="{990D0034-F768-41E7-85D4-F38C4DE85770}"/>
          </ac:spMkLst>
        </pc:spChg>
        <pc:spChg chg="add">
          <ac:chgData name="Patrick de Guzman" userId="9cefadc21042b88c" providerId="LiveId" clId="{A415E752-C97B-4CC4-9339-4210063FC7B6}" dt="2019-09-02T16:22:32.059" v="1932" actId="26606"/>
          <ac:spMkLst>
            <pc:docMk/>
            <pc:sldMk cId="1906763381" sldId="261"/>
            <ac:spMk id="89" creationId="{C4F7E42D-8B5A-4FC8-81CD-9E60171F7FA8}"/>
          </ac:spMkLst>
        </pc:spChg>
        <pc:spChg chg="add">
          <ac:chgData name="Patrick de Guzman" userId="9cefadc21042b88c" providerId="LiveId" clId="{A415E752-C97B-4CC4-9339-4210063FC7B6}" dt="2019-09-02T16:22:32.059" v="1932" actId="26606"/>
          <ac:spMkLst>
            <pc:docMk/>
            <pc:sldMk cId="1906763381" sldId="261"/>
            <ac:spMk id="90" creationId="{8C04651D-B9F4-4935-A02D-364153FBDF54}"/>
          </ac:spMkLst>
        </pc:spChg>
        <pc:picChg chg="add mod">
          <ac:chgData name="Patrick de Guzman" userId="9cefadc21042b88c" providerId="LiveId" clId="{A415E752-C97B-4CC4-9339-4210063FC7B6}" dt="2019-09-02T16:22:10.333" v="1910"/>
          <ac:picMkLst>
            <pc:docMk/>
            <pc:sldMk cId="1906763381" sldId="261"/>
            <ac:picMk id="6" creationId="{B019FE6A-A9E8-4CE2-BC4A-A924283CEB11}"/>
          </ac:picMkLst>
        </pc:picChg>
        <pc:picChg chg="add mod">
          <ac:chgData name="Patrick de Guzman" userId="9cefadc21042b88c" providerId="LiveId" clId="{A415E752-C97B-4CC4-9339-4210063FC7B6}" dt="2019-09-02T16:27:06.477" v="2291" actId="1076"/>
          <ac:picMkLst>
            <pc:docMk/>
            <pc:sldMk cId="1906763381" sldId="261"/>
            <ac:picMk id="7" creationId="{77410DF7-2628-4441-8BBE-D1B73033B32D}"/>
          </ac:picMkLst>
        </pc:picChg>
        <pc:cxnChg chg="add del">
          <ac:chgData name="Patrick de Guzman" userId="9cefadc21042b88c" providerId="LiveId" clId="{A415E752-C97B-4CC4-9339-4210063FC7B6}" dt="2019-09-02T16:22:14.657" v="1913" actId="26606"/>
          <ac:cxnSpMkLst>
            <pc:docMk/>
            <pc:sldMk cId="1906763381" sldId="261"/>
            <ac:cxnSpMk id="16" creationId="{6EEB3B97-A638-498B-8083-54191CE71E01}"/>
          </ac:cxnSpMkLst>
        </pc:cxnChg>
        <pc:cxnChg chg="add del">
          <ac:chgData name="Patrick de Guzman" userId="9cefadc21042b88c" providerId="LiveId" clId="{A415E752-C97B-4CC4-9339-4210063FC7B6}" dt="2019-09-02T16:22:14.657" v="1913" actId="26606"/>
          <ac:cxnSpMkLst>
            <pc:docMk/>
            <pc:sldMk cId="1906763381" sldId="261"/>
            <ac:cxnSpMk id="20" creationId="{C947DF4A-614C-4B4C-8B80-E5B9D8E8CFED}"/>
          </ac:cxnSpMkLst>
        </pc:cxnChg>
        <pc:cxnChg chg="add del">
          <ac:chgData name="Patrick de Guzman" userId="9cefadc21042b88c" providerId="LiveId" clId="{A415E752-C97B-4CC4-9339-4210063FC7B6}" dt="2019-09-02T16:22:18.294" v="1915" actId="26606"/>
          <ac:cxnSpMkLst>
            <pc:docMk/>
            <pc:sldMk cId="1906763381" sldId="261"/>
            <ac:cxnSpMk id="28" creationId="{F5486A9D-1265-4B57-91E6-68E666B978BC}"/>
          </ac:cxnSpMkLst>
        </pc:cxnChg>
        <pc:cxnChg chg="add del">
          <ac:chgData name="Patrick de Guzman" userId="9cefadc21042b88c" providerId="LiveId" clId="{A415E752-C97B-4CC4-9339-4210063FC7B6}" dt="2019-09-02T16:22:20.194" v="1917" actId="26606"/>
          <ac:cxnSpMkLst>
            <pc:docMk/>
            <pc:sldMk cId="1906763381" sldId="261"/>
            <ac:cxnSpMk id="34" creationId="{7E1D4427-852B-4B37-8E76-0E9F1810BA2A}"/>
          </ac:cxnSpMkLst>
        </pc:cxnChg>
        <pc:cxnChg chg="add del">
          <ac:chgData name="Patrick de Guzman" userId="9cefadc21042b88c" providerId="LiveId" clId="{A415E752-C97B-4CC4-9339-4210063FC7B6}" dt="2019-09-02T16:22:20.194" v="1917" actId="26606"/>
          <ac:cxnSpMkLst>
            <pc:docMk/>
            <pc:sldMk cId="1906763381" sldId="261"/>
            <ac:cxnSpMk id="36" creationId="{5C6A2BAE-B461-4B55-8E1F-0722ABDD1393}"/>
          </ac:cxnSpMkLst>
        </pc:cxnChg>
        <pc:cxnChg chg="add del">
          <ac:chgData name="Patrick de Guzman" userId="9cefadc21042b88c" providerId="LiveId" clId="{A415E752-C97B-4CC4-9339-4210063FC7B6}" dt="2019-09-02T16:22:21.317" v="1919" actId="26606"/>
          <ac:cxnSpMkLst>
            <pc:docMk/>
            <pc:sldMk cId="1906763381" sldId="261"/>
            <ac:cxnSpMk id="42" creationId="{F5486A9D-1265-4B57-91E6-68E666B978BC}"/>
          </ac:cxnSpMkLst>
        </pc:cxnChg>
        <pc:cxnChg chg="add del">
          <ac:chgData name="Patrick de Guzman" userId="9cefadc21042b88c" providerId="LiveId" clId="{A415E752-C97B-4CC4-9339-4210063FC7B6}" dt="2019-09-02T16:22:22.264" v="1921" actId="26606"/>
          <ac:cxnSpMkLst>
            <pc:docMk/>
            <pc:sldMk cId="1906763381" sldId="261"/>
            <ac:cxnSpMk id="48" creationId="{6EEB3B97-A638-498B-8083-54191CE71E01}"/>
          </ac:cxnSpMkLst>
        </pc:cxnChg>
        <pc:cxnChg chg="add del">
          <ac:chgData name="Patrick de Guzman" userId="9cefadc21042b88c" providerId="LiveId" clId="{A415E752-C97B-4CC4-9339-4210063FC7B6}" dt="2019-09-02T16:22:24.160" v="1923" actId="26606"/>
          <ac:cxnSpMkLst>
            <pc:docMk/>
            <pc:sldMk cId="1906763381" sldId="261"/>
            <ac:cxnSpMk id="55" creationId="{F5486A9D-1265-4B57-91E6-68E666B978BC}"/>
          </ac:cxnSpMkLst>
        </pc:cxnChg>
        <pc:cxnChg chg="add del">
          <ac:chgData name="Patrick de Guzman" userId="9cefadc21042b88c" providerId="LiveId" clId="{A415E752-C97B-4CC4-9339-4210063FC7B6}" dt="2019-09-02T16:22:25.726" v="1925" actId="26606"/>
          <ac:cxnSpMkLst>
            <pc:docMk/>
            <pc:sldMk cId="1906763381" sldId="261"/>
            <ac:cxnSpMk id="61" creationId="{0AC655C7-EC94-4BE6-84C8-2F9EFBBB2789}"/>
          </ac:cxnSpMkLst>
        </pc:cxnChg>
        <pc:cxnChg chg="add del">
          <ac:chgData name="Patrick de Guzman" userId="9cefadc21042b88c" providerId="LiveId" clId="{A415E752-C97B-4CC4-9339-4210063FC7B6}" dt="2019-09-02T16:22:27.354" v="1927" actId="26606"/>
          <ac:cxnSpMkLst>
            <pc:docMk/>
            <pc:sldMk cId="1906763381" sldId="261"/>
            <ac:cxnSpMk id="68" creationId="{F5486A9D-1265-4B57-91E6-68E666B978BC}"/>
          </ac:cxnSpMkLst>
        </pc:cxnChg>
        <pc:cxnChg chg="add del">
          <ac:chgData name="Patrick de Guzman" userId="9cefadc21042b88c" providerId="LiveId" clId="{A415E752-C97B-4CC4-9339-4210063FC7B6}" dt="2019-09-02T16:22:29.688" v="1929" actId="26606"/>
          <ac:cxnSpMkLst>
            <pc:docMk/>
            <pc:sldMk cId="1906763381" sldId="261"/>
            <ac:cxnSpMk id="74" creationId="{0AC655C7-EC94-4BE6-84C8-2F9EFBBB2789}"/>
          </ac:cxnSpMkLst>
        </pc:cxnChg>
        <pc:cxnChg chg="add del">
          <ac:chgData name="Patrick de Guzman" userId="9cefadc21042b88c" providerId="LiveId" clId="{A415E752-C97B-4CC4-9339-4210063FC7B6}" dt="2019-09-02T16:22:32.021" v="1931" actId="26606"/>
          <ac:cxnSpMkLst>
            <pc:docMk/>
            <pc:sldMk cId="1906763381" sldId="261"/>
            <ac:cxnSpMk id="81" creationId="{0AC655C7-EC94-4BE6-84C8-2F9EFBBB2789}"/>
          </ac:cxnSpMkLst>
        </pc:cxnChg>
        <pc:cxnChg chg="add del">
          <ac:chgData name="Patrick de Guzman" userId="9cefadc21042b88c" providerId="LiveId" clId="{A415E752-C97B-4CC4-9339-4210063FC7B6}" dt="2019-09-02T16:22:32.021" v="1931" actId="26606"/>
          <ac:cxnSpMkLst>
            <pc:docMk/>
            <pc:sldMk cId="1906763381" sldId="261"/>
            <ac:cxnSpMk id="83" creationId="{5A0A5CF6-407C-4691-8122-49DF69D0020D}"/>
          </ac:cxnSpMkLst>
        </pc:cxnChg>
        <pc:cxnChg chg="add">
          <ac:chgData name="Patrick de Guzman" userId="9cefadc21042b88c" providerId="LiveId" clId="{A415E752-C97B-4CC4-9339-4210063FC7B6}" dt="2019-09-02T16:22:32.059" v="1932" actId="26606"/>
          <ac:cxnSpMkLst>
            <pc:docMk/>
            <pc:sldMk cId="1906763381" sldId="261"/>
            <ac:cxnSpMk id="87" creationId="{0AC655C7-EC94-4BE6-84C8-2F9EFBBB2789}"/>
          </ac:cxnSpMkLst>
        </pc:cxnChg>
      </pc:sldChg>
      <pc:sldChg chg="addSp delSp modSp add mod setBg">
        <pc:chgData name="Patrick de Guzman" userId="9cefadc21042b88c" providerId="LiveId" clId="{A415E752-C97B-4CC4-9339-4210063FC7B6}" dt="2019-09-02T16:55:38.697" v="3674"/>
        <pc:sldMkLst>
          <pc:docMk/>
          <pc:sldMk cId="839965920" sldId="262"/>
        </pc:sldMkLst>
        <pc:spChg chg="mod">
          <ac:chgData name="Patrick de Guzman" userId="9cefadc21042b88c" providerId="LiveId" clId="{A415E752-C97B-4CC4-9339-4210063FC7B6}" dt="2019-09-02T16:29:52.564" v="2433" actId="20577"/>
          <ac:spMkLst>
            <pc:docMk/>
            <pc:sldMk cId="839965920" sldId="262"/>
            <ac:spMk id="2" creationId="{BAA1D13A-DCBF-4CDB-B7E3-AF475DCB8108}"/>
          </ac:spMkLst>
        </pc:spChg>
        <pc:spChg chg="add del">
          <ac:chgData name="Patrick de Guzman" userId="9cefadc21042b88c" providerId="LiveId" clId="{A415E752-C97B-4CC4-9339-4210063FC7B6}" dt="2019-09-02T16:29:36.493" v="2413"/>
          <ac:spMkLst>
            <pc:docMk/>
            <pc:sldMk cId="839965920" sldId="262"/>
            <ac:spMk id="3" creationId="{46AD2A28-7767-4CE8-ACD5-6A4183DCAB01}"/>
          </ac:spMkLst>
        </pc:spChg>
        <pc:spChg chg="mod ord">
          <ac:chgData name="Patrick de Guzman" userId="9cefadc21042b88c" providerId="LiveId" clId="{A415E752-C97B-4CC4-9339-4210063FC7B6}" dt="2019-09-02T16:42:17.196" v="2745" actId="207"/>
          <ac:spMkLst>
            <pc:docMk/>
            <pc:sldMk cId="839965920" sldId="262"/>
            <ac:spMk id="4" creationId="{8A190DA5-586B-4E83-B7AB-9A3D3D3FFC55}"/>
          </ac:spMkLst>
        </pc:spChg>
        <pc:spChg chg="add del">
          <ac:chgData name="Patrick de Guzman" userId="9cefadc21042b88c" providerId="LiveId" clId="{A415E752-C97B-4CC4-9339-4210063FC7B6}" dt="2019-09-02T16:29:15.098" v="2407" actId="26606"/>
          <ac:spMkLst>
            <pc:docMk/>
            <pc:sldMk cId="839965920" sldId="262"/>
            <ac:spMk id="10" creationId="{600B5AE2-C5CC-499C-8F2D-249888BE22C2}"/>
          </ac:spMkLst>
        </pc:spChg>
        <pc:spChg chg="add del">
          <ac:chgData name="Patrick de Guzman" userId="9cefadc21042b88c" providerId="LiveId" clId="{A415E752-C97B-4CC4-9339-4210063FC7B6}" dt="2019-09-02T16:29:15.098" v="2407" actId="26606"/>
          <ac:spMkLst>
            <pc:docMk/>
            <pc:sldMk cId="839965920" sldId="262"/>
            <ac:spMk id="12" creationId="{BA7A3698-B350-40E5-8475-9BCC41A089FC}"/>
          </ac:spMkLst>
        </pc:spChg>
        <pc:spChg chg="add del">
          <ac:chgData name="Patrick de Guzman" userId="9cefadc21042b88c" providerId="LiveId" clId="{A415E752-C97B-4CC4-9339-4210063FC7B6}" dt="2019-09-02T16:29:15.098" v="2407" actId="26606"/>
          <ac:spMkLst>
            <pc:docMk/>
            <pc:sldMk cId="839965920" sldId="262"/>
            <ac:spMk id="16" creationId="{990D0034-F768-41E7-85D4-F38C4DE85770}"/>
          </ac:spMkLst>
        </pc:spChg>
        <pc:spChg chg="add del">
          <ac:chgData name="Patrick de Guzman" userId="9cefadc21042b88c" providerId="LiveId" clId="{A415E752-C97B-4CC4-9339-4210063FC7B6}" dt="2019-09-02T16:29:34.357" v="2411" actId="26606"/>
          <ac:spMkLst>
            <pc:docMk/>
            <pc:sldMk cId="839965920" sldId="262"/>
            <ac:spMk id="20" creationId="{53B8D6B0-55D6-48DC-86D8-FD95D5F118AB}"/>
          </ac:spMkLst>
        </pc:spChg>
        <pc:spChg chg="add del">
          <ac:chgData name="Patrick de Guzman" userId="9cefadc21042b88c" providerId="LiveId" clId="{A415E752-C97B-4CC4-9339-4210063FC7B6}" dt="2019-09-02T16:29:34.357" v="2411" actId="26606"/>
          <ac:spMkLst>
            <pc:docMk/>
            <pc:sldMk cId="839965920" sldId="262"/>
            <ac:spMk id="21" creationId="{7D379150-F6B4-45C8-BE10-6B278AD400EB}"/>
          </ac:spMkLst>
        </pc:spChg>
        <pc:spChg chg="add del">
          <ac:chgData name="Patrick de Guzman" userId="9cefadc21042b88c" providerId="LiveId" clId="{A415E752-C97B-4CC4-9339-4210063FC7B6}" dt="2019-09-02T16:29:34.357" v="2411" actId="26606"/>
          <ac:spMkLst>
            <pc:docMk/>
            <pc:sldMk cId="839965920" sldId="262"/>
            <ac:spMk id="22" creationId="{5FFCF544-A370-4A5D-A95F-CA6E0E7191E6}"/>
          </ac:spMkLst>
        </pc:spChg>
        <pc:spChg chg="add del">
          <ac:chgData name="Patrick de Guzman" userId="9cefadc21042b88c" providerId="LiveId" clId="{A415E752-C97B-4CC4-9339-4210063FC7B6}" dt="2019-09-02T16:29:34.357" v="2411" actId="26606"/>
          <ac:spMkLst>
            <pc:docMk/>
            <pc:sldMk cId="839965920" sldId="262"/>
            <ac:spMk id="24" creationId="{44CC594A-A820-450F-B363-C19201FCFEC6}"/>
          </ac:spMkLst>
        </pc:spChg>
        <pc:spChg chg="add del">
          <ac:chgData name="Patrick de Guzman" userId="9cefadc21042b88c" providerId="LiveId" clId="{A415E752-C97B-4CC4-9339-4210063FC7B6}" dt="2019-09-02T16:29:34.357" v="2411" actId="26606"/>
          <ac:spMkLst>
            <pc:docMk/>
            <pc:sldMk cId="839965920" sldId="262"/>
            <ac:spMk id="25" creationId="{59FAB3DA-E9ED-4574-ABCC-378BC0FF1BBC}"/>
          </ac:spMkLst>
        </pc:spChg>
        <pc:spChg chg="add mod">
          <ac:chgData name="Patrick de Guzman" userId="9cefadc21042b88c" providerId="LiveId" clId="{A415E752-C97B-4CC4-9339-4210063FC7B6}" dt="2019-09-02T16:40:27.638" v="2541" actId="14100"/>
          <ac:spMkLst>
            <pc:docMk/>
            <pc:sldMk cId="839965920" sldId="262"/>
            <ac:spMk id="29" creationId="{26EA68AA-F7DB-470F-8D69-C19C55D7D695}"/>
          </ac:spMkLst>
        </pc:spChg>
        <pc:spChg chg="add del">
          <ac:chgData name="Patrick de Guzman" userId="9cefadc21042b88c" providerId="LiveId" clId="{A415E752-C97B-4CC4-9339-4210063FC7B6}" dt="2019-09-02T16:29:33.018" v="2410" actId="26606"/>
          <ac:spMkLst>
            <pc:docMk/>
            <pc:sldMk cId="839965920" sldId="262"/>
            <ac:spMk id="30" creationId="{25C8D2C1-DA83-420D-9635-D52CE066B5DA}"/>
          </ac:spMkLst>
        </pc:spChg>
        <pc:spChg chg="add">
          <ac:chgData name="Patrick de Guzman" userId="9cefadc21042b88c" providerId="LiveId" clId="{A415E752-C97B-4CC4-9339-4210063FC7B6}" dt="2019-09-02T16:29:39.397" v="2414" actId="26606"/>
          <ac:spMkLst>
            <pc:docMk/>
            <pc:sldMk cId="839965920" sldId="262"/>
            <ac:spMk id="31" creationId="{600B5AE2-C5CC-499C-8F2D-249888BE22C2}"/>
          </ac:spMkLst>
        </pc:spChg>
        <pc:spChg chg="add del">
          <ac:chgData name="Patrick de Guzman" userId="9cefadc21042b88c" providerId="LiveId" clId="{A415E752-C97B-4CC4-9339-4210063FC7B6}" dt="2019-09-02T16:29:33.018" v="2410" actId="26606"/>
          <ac:spMkLst>
            <pc:docMk/>
            <pc:sldMk cId="839965920" sldId="262"/>
            <ac:spMk id="32" creationId="{434F74C9-6A0B-409E-AD1C-45B58BE91BB8}"/>
          </ac:spMkLst>
        </pc:spChg>
        <pc:spChg chg="add">
          <ac:chgData name="Patrick de Guzman" userId="9cefadc21042b88c" providerId="LiveId" clId="{A415E752-C97B-4CC4-9339-4210063FC7B6}" dt="2019-09-02T16:29:39.397" v="2414" actId="26606"/>
          <ac:spMkLst>
            <pc:docMk/>
            <pc:sldMk cId="839965920" sldId="262"/>
            <ac:spMk id="33" creationId="{BA7A3698-B350-40E5-8475-9BCC41A089FC}"/>
          </ac:spMkLst>
        </pc:spChg>
        <pc:spChg chg="add del">
          <ac:chgData name="Patrick de Guzman" userId="9cefadc21042b88c" providerId="LiveId" clId="{A415E752-C97B-4CC4-9339-4210063FC7B6}" dt="2019-09-02T16:29:33.018" v="2410" actId="26606"/>
          <ac:spMkLst>
            <pc:docMk/>
            <pc:sldMk cId="839965920" sldId="262"/>
            <ac:spMk id="36" creationId="{90AA6468-80AC-4DDF-9CFB-C7A9507E203F}"/>
          </ac:spMkLst>
        </pc:spChg>
        <pc:spChg chg="add">
          <ac:chgData name="Patrick de Guzman" userId="9cefadc21042b88c" providerId="LiveId" clId="{A415E752-C97B-4CC4-9339-4210063FC7B6}" dt="2019-09-02T16:29:39.397" v="2414" actId="26606"/>
          <ac:spMkLst>
            <pc:docMk/>
            <pc:sldMk cId="839965920" sldId="262"/>
            <ac:spMk id="37" creationId="{990D0034-F768-41E7-85D4-F38C4DE85770}"/>
          </ac:spMkLst>
        </pc:spChg>
        <pc:spChg chg="add del">
          <ac:chgData name="Patrick de Guzman" userId="9cefadc21042b88c" providerId="LiveId" clId="{A415E752-C97B-4CC4-9339-4210063FC7B6}" dt="2019-09-02T16:29:33.018" v="2410" actId="26606"/>
          <ac:spMkLst>
            <pc:docMk/>
            <pc:sldMk cId="839965920" sldId="262"/>
            <ac:spMk id="38" creationId="{4AB900CC-5074-4746-A1A4-AF640455BD43}"/>
          </ac:spMkLst>
        </pc:spChg>
        <pc:spChg chg="add">
          <ac:chgData name="Patrick de Guzman" userId="9cefadc21042b88c" providerId="LiveId" clId="{A415E752-C97B-4CC4-9339-4210063FC7B6}" dt="2019-09-02T16:29:39.397" v="2414" actId="26606"/>
          <ac:spMkLst>
            <pc:docMk/>
            <pc:sldMk cId="839965920" sldId="262"/>
            <ac:spMk id="39" creationId="{C4F7E42D-8B5A-4FC8-81CD-9E60171F7FA8}"/>
          </ac:spMkLst>
        </pc:spChg>
        <pc:spChg chg="add">
          <ac:chgData name="Patrick de Guzman" userId="9cefadc21042b88c" providerId="LiveId" clId="{A415E752-C97B-4CC4-9339-4210063FC7B6}" dt="2019-09-02T16:29:39.397" v="2414" actId="26606"/>
          <ac:spMkLst>
            <pc:docMk/>
            <pc:sldMk cId="839965920" sldId="262"/>
            <ac:spMk id="41" creationId="{8C04651D-B9F4-4935-A02D-364153FBDF54}"/>
          </ac:spMkLst>
        </pc:spChg>
        <pc:picChg chg="add mod">
          <ac:chgData name="Patrick de Guzman" userId="9cefadc21042b88c" providerId="LiveId" clId="{A415E752-C97B-4CC4-9339-4210063FC7B6}" dt="2019-09-02T16:29:35.577" v="2412"/>
          <ac:picMkLst>
            <pc:docMk/>
            <pc:sldMk cId="839965920" sldId="262"/>
            <ac:picMk id="5" creationId="{615668FA-2669-4BA6-977F-2AB96F1AB31A}"/>
          </ac:picMkLst>
        </pc:picChg>
        <pc:picChg chg="add mod">
          <ac:chgData name="Patrick de Guzman" userId="9cefadc21042b88c" providerId="LiveId" clId="{A415E752-C97B-4CC4-9339-4210063FC7B6}" dt="2019-09-02T16:29:39.397" v="2414" actId="26606"/>
          <ac:picMkLst>
            <pc:docMk/>
            <pc:sldMk cId="839965920" sldId="262"/>
            <ac:picMk id="26" creationId="{A5D31466-665F-449F-AF9B-2A650AA745C9}"/>
          </ac:picMkLst>
        </pc:picChg>
        <pc:cxnChg chg="add del">
          <ac:chgData name="Patrick de Guzman" userId="9cefadc21042b88c" providerId="LiveId" clId="{A415E752-C97B-4CC4-9339-4210063FC7B6}" dt="2019-09-02T16:29:15.098" v="2407" actId="26606"/>
          <ac:cxnSpMkLst>
            <pc:docMk/>
            <pc:sldMk cId="839965920" sldId="262"/>
            <ac:cxnSpMk id="14" creationId="{0AC655C7-EC94-4BE6-84C8-2F9EFBBB2789}"/>
          </ac:cxnSpMkLst>
        </pc:cxnChg>
        <pc:cxnChg chg="add del">
          <ac:chgData name="Patrick de Guzman" userId="9cefadc21042b88c" providerId="LiveId" clId="{A415E752-C97B-4CC4-9339-4210063FC7B6}" dt="2019-09-02T16:29:15.098" v="2407" actId="26606"/>
          <ac:cxnSpMkLst>
            <pc:docMk/>
            <pc:sldMk cId="839965920" sldId="262"/>
            <ac:cxnSpMk id="18" creationId="{5A0A5CF6-407C-4691-8122-49DF69D0020D}"/>
          </ac:cxnSpMkLst>
        </pc:cxnChg>
        <pc:cxnChg chg="add del">
          <ac:chgData name="Patrick de Guzman" userId="9cefadc21042b88c" providerId="LiveId" clId="{A415E752-C97B-4CC4-9339-4210063FC7B6}" dt="2019-09-02T16:29:34.357" v="2411" actId="26606"/>
          <ac:cxnSpMkLst>
            <pc:docMk/>
            <pc:sldMk cId="839965920" sldId="262"/>
            <ac:cxnSpMk id="23" creationId="{6EEB3B97-A638-498B-8083-54191CE71E01}"/>
          </ac:cxnSpMkLst>
        </pc:cxnChg>
        <pc:cxnChg chg="add del">
          <ac:chgData name="Patrick de Guzman" userId="9cefadc21042b88c" providerId="LiveId" clId="{A415E752-C97B-4CC4-9339-4210063FC7B6}" dt="2019-09-02T16:29:33.018" v="2410" actId="26606"/>
          <ac:cxnSpMkLst>
            <pc:docMk/>
            <pc:sldMk cId="839965920" sldId="262"/>
            <ac:cxnSpMk id="34" creationId="{F5486A9D-1265-4B57-91E6-68E666B978BC}"/>
          </ac:cxnSpMkLst>
        </pc:cxnChg>
        <pc:cxnChg chg="add">
          <ac:chgData name="Patrick de Guzman" userId="9cefadc21042b88c" providerId="LiveId" clId="{A415E752-C97B-4CC4-9339-4210063FC7B6}" dt="2019-09-02T16:29:39.397" v="2414" actId="26606"/>
          <ac:cxnSpMkLst>
            <pc:docMk/>
            <pc:sldMk cId="839965920" sldId="262"/>
            <ac:cxnSpMk id="35" creationId="{0AC655C7-EC94-4BE6-84C8-2F9EFBBB2789}"/>
          </ac:cxnSpMkLst>
        </pc:cxnChg>
      </pc:sldChg>
      <pc:sldChg chg="del">
        <pc:chgData name="Patrick de Guzman" userId="9cefadc21042b88c" providerId="LiveId" clId="{A415E752-C97B-4CC4-9339-4210063FC7B6}" dt="2019-09-02T16:28:52.018" v="2403" actId="2696"/>
        <pc:sldMkLst>
          <pc:docMk/>
          <pc:sldMk cId="2080321292" sldId="262"/>
        </pc:sldMkLst>
      </pc:sldChg>
      <pc:sldChg chg="addSp delSp modSp add del">
        <pc:chgData name="Patrick de Guzman" userId="9cefadc21042b88c" providerId="LiveId" clId="{A415E752-C97B-4CC4-9339-4210063FC7B6}" dt="2019-09-02T16:43:49.114" v="2755"/>
        <pc:sldMkLst>
          <pc:docMk/>
          <pc:sldMk cId="2960277338" sldId="263"/>
        </pc:sldMkLst>
        <pc:spChg chg="add del mod">
          <ac:chgData name="Patrick de Guzman" userId="9cefadc21042b88c" providerId="LiveId" clId="{A415E752-C97B-4CC4-9339-4210063FC7B6}" dt="2019-09-02T16:43:48.913" v="2754" actId="478"/>
          <ac:spMkLst>
            <pc:docMk/>
            <pc:sldMk cId="2960277338" sldId="263"/>
            <ac:spMk id="5" creationId="{48E5E5BE-4873-4D94-97BE-019F22F0A713}"/>
          </ac:spMkLst>
        </pc:spChg>
        <pc:picChg chg="add">
          <ac:chgData name="Patrick de Guzman" userId="9cefadc21042b88c" providerId="LiveId" clId="{A415E752-C97B-4CC4-9339-4210063FC7B6}" dt="2019-09-02T16:43:41.377" v="2748"/>
          <ac:picMkLst>
            <pc:docMk/>
            <pc:sldMk cId="2960277338" sldId="263"/>
            <ac:picMk id="14" creationId="{56458902-F9BE-4B85-9A22-3E22A54DDC97}"/>
          </ac:picMkLst>
        </pc:picChg>
        <pc:picChg chg="add mod">
          <ac:chgData name="Patrick de Guzman" userId="9cefadc21042b88c" providerId="LiveId" clId="{A415E752-C97B-4CC4-9339-4210063FC7B6}" dt="2019-09-02T16:43:43.851" v="2750"/>
          <ac:picMkLst>
            <pc:docMk/>
            <pc:sldMk cId="2960277338" sldId="263"/>
            <ac:picMk id="15" creationId="{A8BB45FD-E2B9-4CC4-9AD0-33B59CC439F6}"/>
          </ac:picMkLst>
        </pc:picChg>
        <pc:picChg chg="add">
          <ac:chgData name="Patrick de Guzman" userId="9cefadc21042b88c" providerId="LiveId" clId="{A415E752-C97B-4CC4-9339-4210063FC7B6}" dt="2019-09-02T16:43:44.533" v="2751"/>
          <ac:picMkLst>
            <pc:docMk/>
            <pc:sldMk cId="2960277338" sldId="263"/>
            <ac:picMk id="16" creationId="{5C59CD58-791B-453D-8364-BD14196C14F0}"/>
          </ac:picMkLst>
        </pc:picChg>
        <pc:picChg chg="add mod">
          <ac:chgData name="Patrick de Guzman" userId="9cefadc21042b88c" providerId="LiveId" clId="{A415E752-C97B-4CC4-9339-4210063FC7B6}" dt="2019-09-02T16:43:48.515" v="2753"/>
          <ac:picMkLst>
            <pc:docMk/>
            <pc:sldMk cId="2960277338" sldId="263"/>
            <ac:picMk id="17" creationId="{20E0F8A9-43C8-42F5-9BFD-18CBBF369CCE}"/>
          </ac:picMkLst>
        </pc:picChg>
        <pc:picChg chg="add del">
          <ac:chgData name="Patrick de Guzman" userId="9cefadc21042b88c" providerId="LiveId" clId="{A415E752-C97B-4CC4-9339-4210063FC7B6}" dt="2019-09-02T16:43:48.913" v="2754" actId="478"/>
          <ac:picMkLst>
            <pc:docMk/>
            <pc:sldMk cId="2960277338" sldId="263"/>
            <ac:picMk id="26" creationId="{A5D31466-665F-449F-AF9B-2A650AA745C9}"/>
          </ac:picMkLst>
        </pc:picChg>
      </pc:sldChg>
      <pc:sldChg chg="addSp delSp modSp add del mod setBg setClrOvrMap">
        <pc:chgData name="Patrick de Guzman" userId="9cefadc21042b88c" providerId="LiveId" clId="{A415E752-C97B-4CC4-9339-4210063FC7B6}" dt="2019-09-02T16:55:38.697" v="3674"/>
        <pc:sldMkLst>
          <pc:docMk/>
          <pc:sldMk cId="3575732223" sldId="263"/>
        </pc:sldMkLst>
        <pc:spChg chg="mod">
          <ac:chgData name="Patrick de Guzman" userId="9cefadc21042b88c" providerId="LiveId" clId="{A415E752-C97B-4CC4-9339-4210063FC7B6}" dt="2019-09-02T16:46:03.637" v="2819" actId="26606"/>
          <ac:spMkLst>
            <pc:docMk/>
            <pc:sldMk cId="3575732223" sldId="263"/>
            <ac:spMk id="2" creationId="{A2FEFAD0-AD99-4C0C-9A73-38F578B31709}"/>
          </ac:spMkLst>
        </pc:spChg>
        <pc:spChg chg="del">
          <ac:chgData name="Patrick de Guzman" userId="9cefadc21042b88c" providerId="LiveId" clId="{A415E752-C97B-4CC4-9339-4210063FC7B6}" dt="2019-09-02T16:43:52.563" v="2757"/>
          <ac:spMkLst>
            <pc:docMk/>
            <pc:sldMk cId="3575732223" sldId="263"/>
            <ac:spMk id="3" creationId="{D5C8E62D-48A3-46AA-AFA8-7423611C3516}"/>
          </ac:spMkLst>
        </pc:spChg>
        <pc:spChg chg="mod ord">
          <ac:chgData name="Patrick de Guzman" userId="9cefadc21042b88c" providerId="LiveId" clId="{A415E752-C97B-4CC4-9339-4210063FC7B6}" dt="2019-09-02T16:48:53.569" v="3086" actId="20577"/>
          <ac:spMkLst>
            <pc:docMk/>
            <pc:sldMk cId="3575732223" sldId="263"/>
            <ac:spMk id="4" creationId="{838D9EA6-66E8-4759-910B-1025136056F9}"/>
          </ac:spMkLst>
        </pc:spChg>
        <pc:spChg chg="add del mod">
          <ac:chgData name="Patrick de Guzman" userId="9cefadc21042b88c" providerId="LiveId" clId="{A415E752-C97B-4CC4-9339-4210063FC7B6}" dt="2019-09-02T16:44:48.089" v="2808"/>
          <ac:spMkLst>
            <pc:docMk/>
            <pc:sldMk cId="3575732223" sldId="263"/>
            <ac:spMk id="7" creationId="{A4773866-D6EC-4B01-A584-500B3AF4E455}"/>
          </ac:spMkLst>
        </pc:spChg>
        <pc:spChg chg="add del mod">
          <ac:chgData name="Patrick de Guzman" userId="9cefadc21042b88c" providerId="LiveId" clId="{A415E752-C97B-4CC4-9339-4210063FC7B6}" dt="2019-09-02T16:45:37.154" v="2817"/>
          <ac:spMkLst>
            <pc:docMk/>
            <pc:sldMk cId="3575732223" sldId="263"/>
            <ac:spMk id="9" creationId="{EFCC5E4D-8A08-4A6B-801F-CD5431B34FE7}"/>
          </ac:spMkLst>
        </pc:spChg>
        <pc:spChg chg="add del">
          <ac:chgData name="Patrick de Guzman" userId="9cefadc21042b88c" providerId="LiveId" clId="{A415E752-C97B-4CC4-9339-4210063FC7B6}" dt="2019-09-02T16:44:59.528" v="2815" actId="26606"/>
          <ac:spMkLst>
            <pc:docMk/>
            <pc:sldMk cId="3575732223" sldId="263"/>
            <ac:spMk id="10" creationId="{7D379150-F6B4-45C8-BE10-6B278AD400EB}"/>
          </ac:spMkLst>
        </pc:spChg>
        <pc:spChg chg="add del">
          <ac:chgData name="Patrick de Guzman" userId="9cefadc21042b88c" providerId="LiveId" clId="{A415E752-C97B-4CC4-9339-4210063FC7B6}" dt="2019-09-02T16:44:59.528" v="2815" actId="26606"/>
          <ac:spMkLst>
            <pc:docMk/>
            <pc:sldMk cId="3575732223" sldId="263"/>
            <ac:spMk id="12" creationId="{5FFCF544-A370-4A5D-A95F-CA6E0E7191E6}"/>
          </ac:spMkLst>
        </pc:spChg>
        <pc:spChg chg="add del mod">
          <ac:chgData name="Patrick de Guzman" userId="9cefadc21042b88c" providerId="LiveId" clId="{A415E752-C97B-4CC4-9339-4210063FC7B6}" dt="2019-09-02T16:47:03.568" v="2839" actId="478"/>
          <ac:spMkLst>
            <pc:docMk/>
            <pc:sldMk cId="3575732223" sldId="263"/>
            <ac:spMk id="13" creationId="{2C36044A-B654-4BC6-9E5B-AEFF32B1D376}"/>
          </ac:spMkLst>
        </pc:spChg>
        <pc:spChg chg="add del">
          <ac:chgData name="Patrick de Guzman" userId="9cefadc21042b88c" providerId="LiveId" clId="{A415E752-C97B-4CC4-9339-4210063FC7B6}" dt="2019-09-02T16:44:59.528" v="2815" actId="26606"/>
          <ac:spMkLst>
            <pc:docMk/>
            <pc:sldMk cId="3575732223" sldId="263"/>
            <ac:spMk id="16" creationId="{44CC594A-A820-450F-B363-C19201FCFEC6}"/>
          </ac:spMkLst>
        </pc:spChg>
        <pc:spChg chg="add del">
          <ac:chgData name="Patrick de Guzman" userId="9cefadc21042b88c" providerId="LiveId" clId="{A415E752-C97B-4CC4-9339-4210063FC7B6}" dt="2019-09-02T16:44:59.528" v="2815" actId="26606"/>
          <ac:spMkLst>
            <pc:docMk/>
            <pc:sldMk cId="3575732223" sldId="263"/>
            <ac:spMk id="18" creationId="{59FAB3DA-E9ED-4574-ABCC-378BC0FF1BBC}"/>
          </ac:spMkLst>
        </pc:spChg>
        <pc:spChg chg="add del">
          <ac:chgData name="Patrick de Guzman" userId="9cefadc21042b88c" providerId="LiveId" clId="{A415E752-C97B-4CC4-9339-4210063FC7B6}" dt="2019-09-02T16:44:59.528" v="2815" actId="26606"/>
          <ac:spMkLst>
            <pc:docMk/>
            <pc:sldMk cId="3575732223" sldId="263"/>
            <ac:spMk id="20" creationId="{53B8D6B0-55D6-48DC-86D8-FD95D5F118AB}"/>
          </ac:spMkLst>
        </pc:spChg>
        <pc:spChg chg="add del">
          <ac:chgData name="Patrick de Guzman" userId="9cefadc21042b88c" providerId="LiveId" clId="{A415E752-C97B-4CC4-9339-4210063FC7B6}" dt="2019-09-02T16:44:57.765" v="2810" actId="26606"/>
          <ac:spMkLst>
            <pc:docMk/>
            <pc:sldMk cId="3575732223" sldId="263"/>
            <ac:spMk id="25" creationId="{25C8D2C1-DA83-420D-9635-D52CE066B5DA}"/>
          </ac:spMkLst>
        </pc:spChg>
        <pc:spChg chg="add del">
          <ac:chgData name="Patrick de Guzman" userId="9cefadc21042b88c" providerId="LiveId" clId="{A415E752-C97B-4CC4-9339-4210063FC7B6}" dt="2019-09-02T16:44:57.765" v="2810" actId="26606"/>
          <ac:spMkLst>
            <pc:docMk/>
            <pc:sldMk cId="3575732223" sldId="263"/>
            <ac:spMk id="27" creationId="{434F74C9-6A0B-409E-AD1C-45B58BE91BB8}"/>
          </ac:spMkLst>
        </pc:spChg>
        <pc:spChg chg="add del">
          <ac:chgData name="Patrick de Guzman" userId="9cefadc21042b88c" providerId="LiveId" clId="{A415E752-C97B-4CC4-9339-4210063FC7B6}" dt="2019-09-02T16:44:57.765" v="2810" actId="26606"/>
          <ac:spMkLst>
            <pc:docMk/>
            <pc:sldMk cId="3575732223" sldId="263"/>
            <ac:spMk id="31" creationId="{90AA6468-80AC-4DDF-9CFB-C7A9507E203F}"/>
          </ac:spMkLst>
        </pc:spChg>
        <pc:spChg chg="add del">
          <ac:chgData name="Patrick de Guzman" userId="9cefadc21042b88c" providerId="LiveId" clId="{A415E752-C97B-4CC4-9339-4210063FC7B6}" dt="2019-09-02T16:44:57.765" v="2810" actId="26606"/>
          <ac:spMkLst>
            <pc:docMk/>
            <pc:sldMk cId="3575732223" sldId="263"/>
            <ac:spMk id="33" creationId="{4AB900CC-5074-4746-A1A4-AF640455BD43}"/>
          </ac:spMkLst>
        </pc:spChg>
        <pc:spChg chg="add del">
          <ac:chgData name="Patrick de Guzman" userId="9cefadc21042b88c" providerId="LiveId" clId="{A415E752-C97B-4CC4-9339-4210063FC7B6}" dt="2019-09-02T16:44:58.581" v="2812" actId="26606"/>
          <ac:spMkLst>
            <pc:docMk/>
            <pc:sldMk cId="3575732223" sldId="263"/>
            <ac:spMk id="35" creationId="{8C04651D-B9F4-4935-A02D-364153FBDF54}"/>
          </ac:spMkLst>
        </pc:spChg>
        <pc:spChg chg="add del">
          <ac:chgData name="Patrick de Guzman" userId="9cefadc21042b88c" providerId="LiveId" clId="{A415E752-C97B-4CC4-9339-4210063FC7B6}" dt="2019-09-02T16:44:58.581" v="2812" actId="26606"/>
          <ac:spMkLst>
            <pc:docMk/>
            <pc:sldMk cId="3575732223" sldId="263"/>
            <ac:spMk id="36" creationId="{600B5AE2-C5CC-499C-8F2D-249888BE22C2}"/>
          </ac:spMkLst>
        </pc:spChg>
        <pc:spChg chg="add del">
          <ac:chgData name="Patrick de Guzman" userId="9cefadc21042b88c" providerId="LiveId" clId="{A415E752-C97B-4CC4-9339-4210063FC7B6}" dt="2019-09-02T16:44:58.581" v="2812" actId="26606"/>
          <ac:spMkLst>
            <pc:docMk/>
            <pc:sldMk cId="3575732223" sldId="263"/>
            <ac:spMk id="37" creationId="{BA7A3698-B350-40E5-8475-9BCC41A089FC}"/>
          </ac:spMkLst>
        </pc:spChg>
        <pc:spChg chg="add del">
          <ac:chgData name="Patrick de Guzman" userId="9cefadc21042b88c" providerId="LiveId" clId="{A415E752-C97B-4CC4-9339-4210063FC7B6}" dt="2019-09-02T16:44:58.581" v="2812" actId="26606"/>
          <ac:spMkLst>
            <pc:docMk/>
            <pc:sldMk cId="3575732223" sldId="263"/>
            <ac:spMk id="39" creationId="{990D0034-F768-41E7-85D4-F38C4DE85770}"/>
          </ac:spMkLst>
        </pc:spChg>
        <pc:spChg chg="add del">
          <ac:chgData name="Patrick de Guzman" userId="9cefadc21042b88c" providerId="LiveId" clId="{A415E752-C97B-4CC4-9339-4210063FC7B6}" dt="2019-09-02T16:44:58.581" v="2812" actId="26606"/>
          <ac:spMkLst>
            <pc:docMk/>
            <pc:sldMk cId="3575732223" sldId="263"/>
            <ac:spMk id="40" creationId="{C4F7E42D-8B5A-4FC8-81CD-9E60171F7FA8}"/>
          </ac:spMkLst>
        </pc:spChg>
        <pc:spChg chg="add del">
          <ac:chgData name="Patrick de Guzman" userId="9cefadc21042b88c" providerId="LiveId" clId="{A415E752-C97B-4CC4-9339-4210063FC7B6}" dt="2019-09-02T16:44:59.487" v="2814" actId="26606"/>
          <ac:spMkLst>
            <pc:docMk/>
            <pc:sldMk cId="3575732223" sldId="263"/>
            <ac:spMk id="42" creationId="{25C8D2C1-DA83-420D-9635-D52CE066B5DA}"/>
          </ac:spMkLst>
        </pc:spChg>
        <pc:spChg chg="add del">
          <ac:chgData name="Patrick de Guzman" userId="9cefadc21042b88c" providerId="LiveId" clId="{A415E752-C97B-4CC4-9339-4210063FC7B6}" dt="2019-09-02T16:44:59.487" v="2814" actId="26606"/>
          <ac:spMkLst>
            <pc:docMk/>
            <pc:sldMk cId="3575732223" sldId="263"/>
            <ac:spMk id="43" creationId="{434F74C9-6A0B-409E-AD1C-45B58BE91BB8}"/>
          </ac:spMkLst>
        </pc:spChg>
        <pc:spChg chg="add del">
          <ac:chgData name="Patrick de Guzman" userId="9cefadc21042b88c" providerId="LiveId" clId="{A415E752-C97B-4CC4-9339-4210063FC7B6}" dt="2019-09-02T16:44:59.487" v="2814" actId="26606"/>
          <ac:spMkLst>
            <pc:docMk/>
            <pc:sldMk cId="3575732223" sldId="263"/>
            <ac:spMk id="45" creationId="{90AA6468-80AC-4DDF-9CFB-C7A9507E203F}"/>
          </ac:spMkLst>
        </pc:spChg>
        <pc:spChg chg="add del">
          <ac:chgData name="Patrick de Guzman" userId="9cefadc21042b88c" providerId="LiveId" clId="{A415E752-C97B-4CC4-9339-4210063FC7B6}" dt="2019-09-02T16:44:59.487" v="2814" actId="26606"/>
          <ac:spMkLst>
            <pc:docMk/>
            <pc:sldMk cId="3575732223" sldId="263"/>
            <ac:spMk id="46" creationId="{4AB900CC-5074-4746-A1A4-AF640455BD43}"/>
          </ac:spMkLst>
        </pc:spChg>
        <pc:spChg chg="add del">
          <ac:chgData name="Patrick de Guzman" userId="9cefadc21042b88c" providerId="LiveId" clId="{A415E752-C97B-4CC4-9339-4210063FC7B6}" dt="2019-09-02T16:45:46.201" v="2818" actId="26606"/>
          <ac:spMkLst>
            <pc:docMk/>
            <pc:sldMk cId="3575732223" sldId="263"/>
            <ac:spMk id="48" creationId="{600B5AE2-C5CC-499C-8F2D-249888BE22C2}"/>
          </ac:spMkLst>
        </pc:spChg>
        <pc:spChg chg="add del">
          <ac:chgData name="Patrick de Guzman" userId="9cefadc21042b88c" providerId="LiveId" clId="{A415E752-C97B-4CC4-9339-4210063FC7B6}" dt="2019-09-02T16:45:46.201" v="2818" actId="26606"/>
          <ac:spMkLst>
            <pc:docMk/>
            <pc:sldMk cId="3575732223" sldId="263"/>
            <ac:spMk id="49" creationId="{BA7A3698-B350-40E5-8475-9BCC41A089FC}"/>
          </ac:spMkLst>
        </pc:spChg>
        <pc:spChg chg="add del">
          <ac:chgData name="Patrick de Guzman" userId="9cefadc21042b88c" providerId="LiveId" clId="{A415E752-C97B-4CC4-9339-4210063FC7B6}" dt="2019-09-02T16:45:46.201" v="2818" actId="26606"/>
          <ac:spMkLst>
            <pc:docMk/>
            <pc:sldMk cId="3575732223" sldId="263"/>
            <ac:spMk id="51" creationId="{990D0034-F768-41E7-85D4-F38C4DE85770}"/>
          </ac:spMkLst>
        </pc:spChg>
        <pc:spChg chg="add del">
          <ac:chgData name="Patrick de Guzman" userId="9cefadc21042b88c" providerId="LiveId" clId="{A415E752-C97B-4CC4-9339-4210063FC7B6}" dt="2019-09-02T16:45:46.201" v="2818" actId="26606"/>
          <ac:spMkLst>
            <pc:docMk/>
            <pc:sldMk cId="3575732223" sldId="263"/>
            <ac:spMk id="52" creationId="{C4F7E42D-8B5A-4FC8-81CD-9E60171F7FA8}"/>
          </ac:spMkLst>
        </pc:spChg>
        <pc:spChg chg="add del">
          <ac:chgData name="Patrick de Guzman" userId="9cefadc21042b88c" providerId="LiveId" clId="{A415E752-C97B-4CC4-9339-4210063FC7B6}" dt="2019-09-02T16:45:46.201" v="2818" actId="26606"/>
          <ac:spMkLst>
            <pc:docMk/>
            <pc:sldMk cId="3575732223" sldId="263"/>
            <ac:spMk id="53" creationId="{8C04651D-B9F4-4935-A02D-364153FBDF54}"/>
          </ac:spMkLst>
        </pc:spChg>
        <pc:spChg chg="add mod">
          <ac:chgData name="Patrick de Guzman" userId="9cefadc21042b88c" providerId="LiveId" clId="{A415E752-C97B-4CC4-9339-4210063FC7B6}" dt="2019-09-02T16:48:02.178" v="2945" actId="14100"/>
          <ac:spMkLst>
            <pc:docMk/>
            <pc:sldMk cId="3575732223" sldId="263"/>
            <ac:spMk id="55" creationId="{6F24D6A2-AA01-4036-9861-B081309BF36F}"/>
          </ac:spMkLst>
        </pc:spChg>
        <pc:spChg chg="add del">
          <ac:chgData name="Patrick de Guzman" userId="9cefadc21042b88c" providerId="LiveId" clId="{A415E752-C97B-4CC4-9339-4210063FC7B6}" dt="2019-09-02T16:46:03.637" v="2819" actId="26606"/>
          <ac:spMkLst>
            <pc:docMk/>
            <pc:sldMk cId="3575732223" sldId="263"/>
            <ac:spMk id="58" creationId="{600B5AE2-C5CC-499C-8F2D-249888BE22C2}"/>
          </ac:spMkLst>
        </pc:spChg>
        <pc:spChg chg="add del">
          <ac:chgData name="Patrick de Guzman" userId="9cefadc21042b88c" providerId="LiveId" clId="{A415E752-C97B-4CC4-9339-4210063FC7B6}" dt="2019-09-02T16:46:03.637" v="2819" actId="26606"/>
          <ac:spMkLst>
            <pc:docMk/>
            <pc:sldMk cId="3575732223" sldId="263"/>
            <ac:spMk id="60" creationId="{BA7A3698-B350-40E5-8475-9BCC41A089FC}"/>
          </ac:spMkLst>
        </pc:spChg>
        <pc:spChg chg="add del">
          <ac:chgData name="Patrick de Guzman" userId="9cefadc21042b88c" providerId="LiveId" clId="{A415E752-C97B-4CC4-9339-4210063FC7B6}" dt="2019-09-02T16:46:03.637" v="2819" actId="26606"/>
          <ac:spMkLst>
            <pc:docMk/>
            <pc:sldMk cId="3575732223" sldId="263"/>
            <ac:spMk id="66" creationId="{C609E9FA-BDDE-45C4-8F5E-974D4208D2EA}"/>
          </ac:spMkLst>
        </pc:spChg>
        <pc:spChg chg="add del">
          <ac:chgData name="Patrick de Guzman" userId="9cefadc21042b88c" providerId="LiveId" clId="{A415E752-C97B-4CC4-9339-4210063FC7B6}" dt="2019-09-02T16:46:03.637" v="2819" actId="26606"/>
          <ac:spMkLst>
            <pc:docMk/>
            <pc:sldMk cId="3575732223" sldId="263"/>
            <ac:spMk id="68" creationId="{7737E529-E43B-4948-B3C4-7F6B806FCCFD}"/>
          </ac:spMkLst>
        </pc:spChg>
        <pc:spChg chg="add">
          <ac:chgData name="Patrick de Guzman" userId="9cefadc21042b88c" providerId="LiveId" clId="{A415E752-C97B-4CC4-9339-4210063FC7B6}" dt="2019-09-02T16:46:03.637" v="2819" actId="26606"/>
          <ac:spMkLst>
            <pc:docMk/>
            <pc:sldMk cId="3575732223" sldId="263"/>
            <ac:spMk id="73" creationId="{600B5AE2-C5CC-499C-8F2D-249888BE22C2}"/>
          </ac:spMkLst>
        </pc:spChg>
        <pc:spChg chg="add">
          <ac:chgData name="Patrick de Guzman" userId="9cefadc21042b88c" providerId="LiveId" clId="{A415E752-C97B-4CC4-9339-4210063FC7B6}" dt="2019-09-02T16:46:03.637" v="2819" actId="26606"/>
          <ac:spMkLst>
            <pc:docMk/>
            <pc:sldMk cId="3575732223" sldId="263"/>
            <ac:spMk id="75" creationId="{BA7A3698-B350-40E5-8475-9BCC41A089FC}"/>
          </ac:spMkLst>
        </pc:spChg>
        <pc:spChg chg="add">
          <ac:chgData name="Patrick de Guzman" userId="9cefadc21042b88c" providerId="LiveId" clId="{A415E752-C97B-4CC4-9339-4210063FC7B6}" dt="2019-09-02T16:46:03.637" v="2819" actId="26606"/>
          <ac:spMkLst>
            <pc:docMk/>
            <pc:sldMk cId="3575732223" sldId="263"/>
            <ac:spMk id="79" creationId="{990D0034-F768-41E7-85D4-F38C4DE85770}"/>
          </ac:spMkLst>
        </pc:spChg>
        <pc:spChg chg="add">
          <ac:chgData name="Patrick de Guzman" userId="9cefadc21042b88c" providerId="LiveId" clId="{A415E752-C97B-4CC4-9339-4210063FC7B6}" dt="2019-09-02T16:46:03.637" v="2819" actId="26606"/>
          <ac:spMkLst>
            <pc:docMk/>
            <pc:sldMk cId="3575732223" sldId="263"/>
            <ac:spMk id="81" creationId="{C4F7E42D-8B5A-4FC8-81CD-9E60171F7FA8}"/>
          </ac:spMkLst>
        </pc:spChg>
        <pc:spChg chg="add">
          <ac:chgData name="Patrick de Guzman" userId="9cefadc21042b88c" providerId="LiveId" clId="{A415E752-C97B-4CC4-9339-4210063FC7B6}" dt="2019-09-02T16:46:03.637" v="2819" actId="26606"/>
          <ac:spMkLst>
            <pc:docMk/>
            <pc:sldMk cId="3575732223" sldId="263"/>
            <ac:spMk id="83" creationId="{8C04651D-B9F4-4935-A02D-364153FBDF54}"/>
          </ac:spMkLst>
        </pc:spChg>
        <pc:picChg chg="add del mod">
          <ac:chgData name="Patrick de Guzman" userId="9cefadc21042b88c" providerId="LiveId" clId="{A415E752-C97B-4CC4-9339-4210063FC7B6}" dt="2019-09-02T16:44:45.485" v="2807" actId="478"/>
          <ac:picMkLst>
            <pc:docMk/>
            <pc:sldMk cId="3575732223" sldId="263"/>
            <ac:picMk id="5" creationId="{33832316-48D7-4D91-9AEB-D9C295DD8AEE}"/>
          </ac:picMkLst>
        </pc:picChg>
        <pc:picChg chg="add del mod">
          <ac:chgData name="Patrick de Guzman" userId="9cefadc21042b88c" providerId="LiveId" clId="{A415E752-C97B-4CC4-9339-4210063FC7B6}" dt="2019-09-02T16:45:34.165" v="2816" actId="478"/>
          <ac:picMkLst>
            <pc:docMk/>
            <pc:sldMk cId="3575732223" sldId="263"/>
            <ac:picMk id="15" creationId="{AD3A0F1A-1FC6-418C-B422-0CE58CDB84BC}"/>
          </ac:picMkLst>
        </pc:picChg>
        <pc:picChg chg="add del mod ord">
          <ac:chgData name="Patrick de Guzman" userId="9cefadc21042b88c" providerId="LiveId" clId="{A415E752-C97B-4CC4-9339-4210063FC7B6}" dt="2019-09-02T16:47:59.743" v="2943" actId="1076"/>
          <ac:picMkLst>
            <pc:docMk/>
            <pc:sldMk cId="3575732223" sldId="263"/>
            <ac:picMk id="41" creationId="{B7EA5B69-A618-4207-8E49-C481C9582B5F}"/>
          </ac:picMkLst>
        </pc:picChg>
        <pc:picChg chg="add mod">
          <ac:chgData name="Patrick de Guzman" userId="9cefadc21042b88c" providerId="LiveId" clId="{A415E752-C97B-4CC4-9339-4210063FC7B6}" dt="2019-09-02T16:46:17.350" v="2828" actId="1076"/>
          <ac:picMkLst>
            <pc:docMk/>
            <pc:sldMk cId="3575732223" sldId="263"/>
            <ac:picMk id="54" creationId="{CB0DD11A-60DF-4B95-8576-19555F48A3F2}"/>
          </ac:picMkLst>
        </pc:picChg>
        <pc:cxnChg chg="add del">
          <ac:chgData name="Patrick de Guzman" userId="9cefadc21042b88c" providerId="LiveId" clId="{A415E752-C97B-4CC4-9339-4210063FC7B6}" dt="2019-09-02T16:44:59.528" v="2815" actId="26606"/>
          <ac:cxnSpMkLst>
            <pc:docMk/>
            <pc:sldMk cId="3575732223" sldId="263"/>
            <ac:cxnSpMk id="14" creationId="{6EEB3B97-A638-498B-8083-54191CE71E01}"/>
          </ac:cxnSpMkLst>
        </pc:cxnChg>
        <pc:cxnChg chg="add del">
          <ac:chgData name="Patrick de Guzman" userId="9cefadc21042b88c" providerId="LiveId" clId="{A415E752-C97B-4CC4-9339-4210063FC7B6}" dt="2019-09-02T16:44:57.765" v="2810" actId="26606"/>
          <ac:cxnSpMkLst>
            <pc:docMk/>
            <pc:sldMk cId="3575732223" sldId="263"/>
            <ac:cxnSpMk id="29" creationId="{F5486A9D-1265-4B57-91E6-68E666B978BC}"/>
          </ac:cxnSpMkLst>
        </pc:cxnChg>
        <pc:cxnChg chg="add del">
          <ac:chgData name="Patrick de Guzman" userId="9cefadc21042b88c" providerId="LiveId" clId="{A415E752-C97B-4CC4-9339-4210063FC7B6}" dt="2019-09-02T16:44:58.581" v="2812" actId="26606"/>
          <ac:cxnSpMkLst>
            <pc:docMk/>
            <pc:sldMk cId="3575732223" sldId="263"/>
            <ac:cxnSpMk id="38" creationId="{0AC655C7-EC94-4BE6-84C8-2F9EFBBB2789}"/>
          </ac:cxnSpMkLst>
        </pc:cxnChg>
        <pc:cxnChg chg="add del">
          <ac:chgData name="Patrick de Guzman" userId="9cefadc21042b88c" providerId="LiveId" clId="{A415E752-C97B-4CC4-9339-4210063FC7B6}" dt="2019-09-02T16:44:59.487" v="2814" actId="26606"/>
          <ac:cxnSpMkLst>
            <pc:docMk/>
            <pc:sldMk cId="3575732223" sldId="263"/>
            <ac:cxnSpMk id="44" creationId="{F5486A9D-1265-4B57-91E6-68E666B978BC}"/>
          </ac:cxnSpMkLst>
        </pc:cxnChg>
        <pc:cxnChg chg="add del">
          <ac:chgData name="Patrick de Guzman" userId="9cefadc21042b88c" providerId="LiveId" clId="{A415E752-C97B-4CC4-9339-4210063FC7B6}" dt="2019-09-02T16:45:46.201" v="2818" actId="26606"/>
          <ac:cxnSpMkLst>
            <pc:docMk/>
            <pc:sldMk cId="3575732223" sldId="263"/>
            <ac:cxnSpMk id="50" creationId="{0AC655C7-EC94-4BE6-84C8-2F9EFBBB2789}"/>
          </ac:cxnSpMkLst>
        </pc:cxnChg>
        <pc:cxnChg chg="add del">
          <ac:chgData name="Patrick de Guzman" userId="9cefadc21042b88c" providerId="LiveId" clId="{A415E752-C97B-4CC4-9339-4210063FC7B6}" dt="2019-09-02T16:46:03.637" v="2819" actId="26606"/>
          <ac:cxnSpMkLst>
            <pc:docMk/>
            <pc:sldMk cId="3575732223" sldId="263"/>
            <ac:cxnSpMk id="62" creationId="{0AC655C7-EC94-4BE6-84C8-2F9EFBBB2789}"/>
          </ac:cxnSpMkLst>
        </pc:cxnChg>
        <pc:cxnChg chg="add del">
          <ac:chgData name="Patrick de Guzman" userId="9cefadc21042b88c" providerId="LiveId" clId="{A415E752-C97B-4CC4-9339-4210063FC7B6}" dt="2019-09-02T16:46:03.637" v="2819" actId="26606"/>
          <ac:cxnSpMkLst>
            <pc:docMk/>
            <pc:sldMk cId="3575732223" sldId="263"/>
            <ac:cxnSpMk id="64" creationId="{45549E29-E797-4A00-B030-3AB01640CFDC}"/>
          </ac:cxnSpMkLst>
        </pc:cxnChg>
        <pc:cxnChg chg="add">
          <ac:chgData name="Patrick de Guzman" userId="9cefadc21042b88c" providerId="LiveId" clId="{A415E752-C97B-4CC4-9339-4210063FC7B6}" dt="2019-09-02T16:46:03.637" v="2819" actId="26606"/>
          <ac:cxnSpMkLst>
            <pc:docMk/>
            <pc:sldMk cId="3575732223" sldId="263"/>
            <ac:cxnSpMk id="77" creationId="{0AC655C7-EC94-4BE6-84C8-2F9EFBBB2789}"/>
          </ac:cxnSpMkLst>
        </pc:cxnChg>
      </pc:sldChg>
      <pc:sldChg chg="addSp delSp modSp add mod setBg">
        <pc:chgData name="Patrick de Guzman" userId="9cefadc21042b88c" providerId="LiveId" clId="{A415E752-C97B-4CC4-9339-4210063FC7B6}" dt="2019-09-02T18:02:03.088" v="5417" actId="20577"/>
        <pc:sldMkLst>
          <pc:docMk/>
          <pc:sldMk cId="2440926735" sldId="264"/>
        </pc:sldMkLst>
        <pc:spChg chg="add del">
          <ac:chgData name="Patrick de Guzman" userId="9cefadc21042b88c" providerId="LiveId" clId="{A415E752-C97B-4CC4-9339-4210063FC7B6}" dt="2019-09-02T16:44:30.306" v="2791" actId="26606"/>
          <ac:spMkLst>
            <pc:docMk/>
            <pc:sldMk cId="2440926735" sldId="264"/>
            <ac:spMk id="2" creationId="{AE06D8B4-D035-48C6-A3CA-19B409223730}"/>
          </ac:spMkLst>
        </pc:spChg>
        <pc:spChg chg="del">
          <ac:chgData name="Patrick de Guzman" userId="9cefadc21042b88c" providerId="LiveId" clId="{A415E752-C97B-4CC4-9339-4210063FC7B6}" dt="2019-09-02T16:44:17.201" v="2782"/>
          <ac:spMkLst>
            <pc:docMk/>
            <pc:sldMk cId="2440926735" sldId="264"/>
            <ac:spMk id="3" creationId="{DA089C2C-9763-4C91-ABAE-79B6374F1636}"/>
          </ac:spMkLst>
        </pc:spChg>
        <pc:spChg chg="add del">
          <ac:chgData name="Patrick de Guzman" userId="9cefadc21042b88c" providerId="LiveId" clId="{A415E752-C97B-4CC4-9339-4210063FC7B6}" dt="2019-09-02T16:44:30.306" v="2791" actId="26606"/>
          <ac:spMkLst>
            <pc:docMk/>
            <pc:sldMk cId="2440926735" sldId="264"/>
            <ac:spMk id="4" creationId="{0B0BE449-4EE8-4D07-A473-CE2C8C199942}"/>
          </ac:spMkLst>
        </pc:spChg>
        <pc:spChg chg="add del">
          <ac:chgData name="Patrick de Guzman" userId="9cefadc21042b88c" providerId="LiveId" clId="{A415E752-C97B-4CC4-9339-4210063FC7B6}" dt="2019-09-02T16:44:22.606" v="2784" actId="26606"/>
          <ac:spMkLst>
            <pc:docMk/>
            <pc:sldMk cId="2440926735" sldId="264"/>
            <ac:spMk id="10" creationId="{AE1AF813-2D2F-4B78-9216-388AF161EDAA}"/>
          </ac:spMkLst>
        </pc:spChg>
        <pc:spChg chg="add del">
          <ac:chgData name="Patrick de Guzman" userId="9cefadc21042b88c" providerId="LiveId" clId="{A415E752-C97B-4CC4-9339-4210063FC7B6}" dt="2019-09-02T16:44:22.606" v="2784" actId="26606"/>
          <ac:spMkLst>
            <pc:docMk/>
            <pc:sldMk cId="2440926735" sldId="264"/>
            <ac:spMk id="12" creationId="{C47181D2-95D5-4439-9BDF-14D4FDC7BD80}"/>
          </ac:spMkLst>
        </pc:spChg>
        <pc:spChg chg="add del">
          <ac:chgData name="Patrick de Guzman" userId="9cefadc21042b88c" providerId="LiveId" clId="{A415E752-C97B-4CC4-9339-4210063FC7B6}" dt="2019-09-02T16:44:23.618" v="2786" actId="26606"/>
          <ac:spMkLst>
            <pc:docMk/>
            <pc:sldMk cId="2440926735" sldId="264"/>
            <ac:spMk id="15" creationId="{7D379150-F6B4-45C8-BE10-6B278AD400EB}"/>
          </ac:spMkLst>
        </pc:spChg>
        <pc:spChg chg="add del">
          <ac:chgData name="Patrick de Guzman" userId="9cefadc21042b88c" providerId="LiveId" clId="{A415E752-C97B-4CC4-9339-4210063FC7B6}" dt="2019-09-02T16:44:23.618" v="2786" actId="26606"/>
          <ac:spMkLst>
            <pc:docMk/>
            <pc:sldMk cId="2440926735" sldId="264"/>
            <ac:spMk id="16" creationId="{52ABB703-2B0E-4C3B-B4A2-F3973548E561}"/>
          </ac:spMkLst>
        </pc:spChg>
        <pc:spChg chg="add del">
          <ac:chgData name="Patrick de Guzman" userId="9cefadc21042b88c" providerId="LiveId" clId="{A415E752-C97B-4CC4-9339-4210063FC7B6}" dt="2019-09-02T16:44:23.618" v="2786" actId="26606"/>
          <ac:spMkLst>
            <pc:docMk/>
            <pc:sldMk cId="2440926735" sldId="264"/>
            <ac:spMk id="17" creationId="{5FFCF544-A370-4A5D-A95F-CA6E0E7191E6}"/>
          </ac:spMkLst>
        </pc:spChg>
        <pc:spChg chg="add del">
          <ac:chgData name="Patrick de Guzman" userId="9cefadc21042b88c" providerId="LiveId" clId="{A415E752-C97B-4CC4-9339-4210063FC7B6}" dt="2019-09-02T16:44:23.618" v="2786" actId="26606"/>
          <ac:spMkLst>
            <pc:docMk/>
            <pc:sldMk cId="2440926735" sldId="264"/>
            <ac:spMk id="19" creationId="{AE06D8B4-D035-48C6-A3CA-19B409223730}"/>
          </ac:spMkLst>
        </pc:spChg>
        <pc:spChg chg="add del">
          <ac:chgData name="Patrick de Guzman" userId="9cefadc21042b88c" providerId="LiveId" clId="{A415E752-C97B-4CC4-9339-4210063FC7B6}" dt="2019-09-02T16:44:23.618" v="2786" actId="26606"/>
          <ac:spMkLst>
            <pc:docMk/>
            <pc:sldMk cId="2440926735" sldId="264"/>
            <ac:spMk id="20" creationId="{E95DA498-D9A2-4DA9-B9DA-B3776E08CF7E}"/>
          </ac:spMkLst>
        </pc:spChg>
        <pc:spChg chg="add del">
          <ac:chgData name="Patrick de Guzman" userId="9cefadc21042b88c" providerId="LiveId" clId="{A415E752-C97B-4CC4-9339-4210063FC7B6}" dt="2019-09-02T16:44:23.618" v="2786" actId="26606"/>
          <ac:spMkLst>
            <pc:docMk/>
            <pc:sldMk cId="2440926735" sldId="264"/>
            <ac:spMk id="21" creationId="{0B0BE449-4EE8-4D07-A473-CE2C8C199942}"/>
          </ac:spMkLst>
        </pc:spChg>
        <pc:spChg chg="add del">
          <ac:chgData name="Patrick de Guzman" userId="9cefadc21042b88c" providerId="LiveId" clId="{A415E752-C97B-4CC4-9339-4210063FC7B6}" dt="2019-09-02T16:44:23.618" v="2786" actId="26606"/>
          <ac:spMkLst>
            <pc:docMk/>
            <pc:sldMk cId="2440926735" sldId="264"/>
            <ac:spMk id="22" creationId="{82A73093-4B9D-420D-B17E-52293703A1D4}"/>
          </ac:spMkLst>
        </pc:spChg>
        <pc:spChg chg="add del">
          <ac:chgData name="Patrick de Guzman" userId="9cefadc21042b88c" providerId="LiveId" clId="{A415E752-C97B-4CC4-9339-4210063FC7B6}" dt="2019-09-02T16:44:27.576" v="2788" actId="26606"/>
          <ac:spMkLst>
            <pc:docMk/>
            <pc:sldMk cId="2440926735" sldId="264"/>
            <ac:spMk id="24" creationId="{AE1AF813-2D2F-4B78-9216-388AF161EDAA}"/>
          </ac:spMkLst>
        </pc:spChg>
        <pc:spChg chg="add del">
          <ac:chgData name="Patrick de Guzman" userId="9cefadc21042b88c" providerId="LiveId" clId="{A415E752-C97B-4CC4-9339-4210063FC7B6}" dt="2019-09-02T16:44:27.576" v="2788" actId="26606"/>
          <ac:spMkLst>
            <pc:docMk/>
            <pc:sldMk cId="2440926735" sldId="264"/>
            <ac:spMk id="25" creationId="{C47181D2-95D5-4439-9BDF-14D4FDC7BD80}"/>
          </ac:spMkLst>
        </pc:spChg>
        <pc:spChg chg="add del">
          <ac:chgData name="Patrick de Guzman" userId="9cefadc21042b88c" providerId="LiveId" clId="{A415E752-C97B-4CC4-9339-4210063FC7B6}" dt="2019-09-02T16:44:30.273" v="2790" actId="26606"/>
          <ac:spMkLst>
            <pc:docMk/>
            <pc:sldMk cId="2440926735" sldId="264"/>
            <ac:spMk id="27" creationId="{25C8D2C1-DA83-420D-9635-D52CE066B5DA}"/>
          </ac:spMkLst>
        </pc:spChg>
        <pc:spChg chg="add del">
          <ac:chgData name="Patrick de Guzman" userId="9cefadc21042b88c" providerId="LiveId" clId="{A415E752-C97B-4CC4-9339-4210063FC7B6}" dt="2019-09-02T16:44:30.273" v="2790" actId="26606"/>
          <ac:spMkLst>
            <pc:docMk/>
            <pc:sldMk cId="2440926735" sldId="264"/>
            <ac:spMk id="28" creationId="{434F74C9-6A0B-409E-AD1C-45B58BE91BB8}"/>
          </ac:spMkLst>
        </pc:spChg>
        <pc:spChg chg="add del">
          <ac:chgData name="Patrick de Guzman" userId="9cefadc21042b88c" providerId="LiveId" clId="{A415E752-C97B-4CC4-9339-4210063FC7B6}" dt="2019-09-02T16:44:30.273" v="2790" actId="26606"/>
          <ac:spMkLst>
            <pc:docMk/>
            <pc:sldMk cId="2440926735" sldId="264"/>
            <ac:spMk id="30" creationId="{90AA6468-80AC-4DDF-9CFB-C7A9507E203F}"/>
          </ac:spMkLst>
        </pc:spChg>
        <pc:spChg chg="add del">
          <ac:chgData name="Patrick de Guzman" userId="9cefadc21042b88c" providerId="LiveId" clId="{A415E752-C97B-4CC4-9339-4210063FC7B6}" dt="2019-09-02T16:44:30.273" v="2790" actId="26606"/>
          <ac:spMkLst>
            <pc:docMk/>
            <pc:sldMk cId="2440926735" sldId="264"/>
            <ac:spMk id="31" creationId="{AE06D8B4-D035-48C6-A3CA-19B409223730}"/>
          </ac:spMkLst>
        </pc:spChg>
        <pc:spChg chg="add del">
          <ac:chgData name="Patrick de Guzman" userId="9cefadc21042b88c" providerId="LiveId" clId="{A415E752-C97B-4CC4-9339-4210063FC7B6}" dt="2019-09-02T16:44:30.273" v="2790" actId="26606"/>
          <ac:spMkLst>
            <pc:docMk/>
            <pc:sldMk cId="2440926735" sldId="264"/>
            <ac:spMk id="32" creationId="{4AB900CC-5074-4746-A1A4-AF640455BD43}"/>
          </ac:spMkLst>
        </pc:spChg>
        <pc:spChg chg="add del">
          <ac:chgData name="Patrick de Guzman" userId="9cefadc21042b88c" providerId="LiveId" clId="{A415E752-C97B-4CC4-9339-4210063FC7B6}" dt="2019-09-02T16:44:30.273" v="2790" actId="26606"/>
          <ac:spMkLst>
            <pc:docMk/>
            <pc:sldMk cId="2440926735" sldId="264"/>
            <ac:spMk id="33" creationId="{0B0BE449-4EE8-4D07-A473-CE2C8C199942}"/>
          </ac:spMkLst>
        </pc:spChg>
        <pc:spChg chg="add mod">
          <ac:chgData name="Patrick de Guzman" userId="9cefadc21042b88c" providerId="LiveId" clId="{A415E752-C97B-4CC4-9339-4210063FC7B6}" dt="2019-09-02T16:51:35.917" v="3464" actId="1076"/>
          <ac:spMkLst>
            <pc:docMk/>
            <pc:sldMk cId="2440926735" sldId="264"/>
            <ac:spMk id="34" creationId="{79141F83-63FD-467E-A9F8-091272A74622}"/>
          </ac:spMkLst>
        </pc:spChg>
        <pc:spChg chg="add">
          <ac:chgData name="Patrick de Guzman" userId="9cefadc21042b88c" providerId="LiveId" clId="{A415E752-C97B-4CC4-9339-4210063FC7B6}" dt="2019-09-02T16:44:30.306" v="2791" actId="26606"/>
          <ac:spMkLst>
            <pc:docMk/>
            <pc:sldMk cId="2440926735" sldId="264"/>
            <ac:spMk id="35" creationId="{600B5AE2-C5CC-499C-8F2D-249888BE22C2}"/>
          </ac:spMkLst>
        </pc:spChg>
        <pc:spChg chg="add">
          <ac:chgData name="Patrick de Guzman" userId="9cefadc21042b88c" providerId="LiveId" clId="{A415E752-C97B-4CC4-9339-4210063FC7B6}" dt="2019-09-02T16:44:30.306" v="2791" actId="26606"/>
          <ac:spMkLst>
            <pc:docMk/>
            <pc:sldMk cId="2440926735" sldId="264"/>
            <ac:spMk id="36" creationId="{BA7A3698-B350-40E5-8475-9BCC41A089FC}"/>
          </ac:spMkLst>
        </pc:spChg>
        <pc:spChg chg="add">
          <ac:chgData name="Patrick de Guzman" userId="9cefadc21042b88c" providerId="LiveId" clId="{A415E752-C97B-4CC4-9339-4210063FC7B6}" dt="2019-09-02T16:44:30.306" v="2791" actId="26606"/>
          <ac:spMkLst>
            <pc:docMk/>
            <pc:sldMk cId="2440926735" sldId="264"/>
            <ac:spMk id="38" creationId="{990D0034-F768-41E7-85D4-F38C4DE85770}"/>
          </ac:spMkLst>
        </pc:spChg>
        <pc:spChg chg="add">
          <ac:chgData name="Patrick de Guzman" userId="9cefadc21042b88c" providerId="LiveId" clId="{A415E752-C97B-4CC4-9339-4210063FC7B6}" dt="2019-09-02T16:44:30.306" v="2791" actId="26606"/>
          <ac:spMkLst>
            <pc:docMk/>
            <pc:sldMk cId="2440926735" sldId="264"/>
            <ac:spMk id="39" creationId="{C4F7E42D-8B5A-4FC8-81CD-9E60171F7FA8}"/>
          </ac:spMkLst>
        </pc:spChg>
        <pc:spChg chg="add mod">
          <ac:chgData name="Patrick de Guzman" userId="9cefadc21042b88c" providerId="LiveId" clId="{A415E752-C97B-4CC4-9339-4210063FC7B6}" dt="2019-09-02T16:44:41.395" v="2806" actId="20577"/>
          <ac:spMkLst>
            <pc:docMk/>
            <pc:sldMk cId="2440926735" sldId="264"/>
            <ac:spMk id="40" creationId="{AE06D8B4-D035-48C6-A3CA-19B409223730}"/>
          </ac:spMkLst>
        </pc:spChg>
        <pc:spChg chg="add mod">
          <ac:chgData name="Patrick de Guzman" userId="9cefadc21042b88c" providerId="LiveId" clId="{A415E752-C97B-4CC4-9339-4210063FC7B6}" dt="2019-09-02T18:02:03.088" v="5417" actId="20577"/>
          <ac:spMkLst>
            <pc:docMk/>
            <pc:sldMk cId="2440926735" sldId="264"/>
            <ac:spMk id="41" creationId="{0B0BE449-4EE8-4D07-A473-CE2C8C199942}"/>
          </ac:spMkLst>
        </pc:spChg>
        <pc:spChg chg="add">
          <ac:chgData name="Patrick de Guzman" userId="9cefadc21042b88c" providerId="LiveId" clId="{A415E752-C97B-4CC4-9339-4210063FC7B6}" dt="2019-09-02T16:44:30.306" v="2791" actId="26606"/>
          <ac:spMkLst>
            <pc:docMk/>
            <pc:sldMk cId="2440926735" sldId="264"/>
            <ac:spMk id="42" creationId="{8C04651D-B9F4-4935-A02D-364153FBDF54}"/>
          </ac:spMkLst>
        </pc:spChg>
        <pc:picChg chg="add mod">
          <ac:chgData name="Patrick de Guzman" userId="9cefadc21042b88c" providerId="LiveId" clId="{A415E752-C97B-4CC4-9339-4210063FC7B6}" dt="2019-09-02T16:44:30.306" v="2791" actId="26606"/>
          <ac:picMkLst>
            <pc:docMk/>
            <pc:sldMk cId="2440926735" sldId="264"/>
            <ac:picMk id="5" creationId="{B3DA8992-C55D-4EBE-9817-86372E38B30E}"/>
          </ac:picMkLst>
        </pc:picChg>
        <pc:cxnChg chg="add del">
          <ac:chgData name="Patrick de Guzman" userId="9cefadc21042b88c" providerId="LiveId" clId="{A415E752-C97B-4CC4-9339-4210063FC7B6}" dt="2019-09-02T16:44:23.618" v="2786" actId="26606"/>
          <ac:cxnSpMkLst>
            <pc:docMk/>
            <pc:sldMk cId="2440926735" sldId="264"/>
            <ac:cxnSpMk id="14" creationId="{6EEB3B97-A638-498B-8083-54191CE71E01}"/>
          </ac:cxnSpMkLst>
        </pc:cxnChg>
        <pc:cxnChg chg="add del">
          <ac:chgData name="Patrick de Guzman" userId="9cefadc21042b88c" providerId="LiveId" clId="{A415E752-C97B-4CC4-9339-4210063FC7B6}" dt="2019-09-02T16:44:23.618" v="2786" actId="26606"/>
          <ac:cxnSpMkLst>
            <pc:docMk/>
            <pc:sldMk cId="2440926735" sldId="264"/>
            <ac:cxnSpMk id="18" creationId="{9C21570E-E159-49A6-9891-FA397B7A92D3}"/>
          </ac:cxnSpMkLst>
        </pc:cxnChg>
        <pc:cxnChg chg="add del">
          <ac:chgData name="Patrick de Guzman" userId="9cefadc21042b88c" providerId="LiveId" clId="{A415E752-C97B-4CC4-9339-4210063FC7B6}" dt="2019-09-02T16:44:30.273" v="2790" actId="26606"/>
          <ac:cxnSpMkLst>
            <pc:docMk/>
            <pc:sldMk cId="2440926735" sldId="264"/>
            <ac:cxnSpMk id="29" creationId="{F5486A9D-1265-4B57-91E6-68E666B978BC}"/>
          </ac:cxnSpMkLst>
        </pc:cxnChg>
        <pc:cxnChg chg="add">
          <ac:chgData name="Patrick de Guzman" userId="9cefadc21042b88c" providerId="LiveId" clId="{A415E752-C97B-4CC4-9339-4210063FC7B6}" dt="2019-09-02T16:44:30.306" v="2791" actId="26606"/>
          <ac:cxnSpMkLst>
            <pc:docMk/>
            <pc:sldMk cId="2440926735" sldId="264"/>
            <ac:cxnSpMk id="37" creationId="{0AC655C7-EC94-4BE6-84C8-2F9EFBBB2789}"/>
          </ac:cxnSpMkLst>
        </pc:cxnChg>
      </pc:sldChg>
      <pc:sldChg chg="addSp delSp modSp add mod setBg setClrOvrMap">
        <pc:chgData name="Patrick de Guzman" userId="9cefadc21042b88c" providerId="LiveId" clId="{A415E752-C97B-4CC4-9339-4210063FC7B6}" dt="2019-09-02T18:03:28.979" v="5420" actId="26606"/>
        <pc:sldMkLst>
          <pc:docMk/>
          <pc:sldMk cId="1590091004" sldId="265"/>
        </pc:sldMkLst>
        <pc:spChg chg="del">
          <ac:chgData name="Patrick de Guzman" userId="9cefadc21042b88c" providerId="LiveId" clId="{A415E752-C97B-4CC4-9339-4210063FC7B6}" dt="2019-09-02T16:52:10.492" v="3466"/>
          <ac:spMkLst>
            <pc:docMk/>
            <pc:sldMk cId="1590091004" sldId="265"/>
            <ac:spMk id="2" creationId="{FFC66FE5-DAED-47E3-8A08-3113F0A87118}"/>
          </ac:spMkLst>
        </pc:spChg>
        <pc:spChg chg="del">
          <ac:chgData name="Patrick de Guzman" userId="9cefadc21042b88c" providerId="LiveId" clId="{A415E752-C97B-4CC4-9339-4210063FC7B6}" dt="2019-09-02T16:52:10.492" v="3466"/>
          <ac:spMkLst>
            <pc:docMk/>
            <pc:sldMk cId="1590091004" sldId="265"/>
            <ac:spMk id="3" creationId="{EECA3803-2345-4641-B874-BCF2E6108CA5}"/>
          </ac:spMkLst>
        </pc:spChg>
        <pc:spChg chg="del">
          <ac:chgData name="Patrick de Guzman" userId="9cefadc21042b88c" providerId="LiveId" clId="{A415E752-C97B-4CC4-9339-4210063FC7B6}" dt="2019-09-02T16:52:10.492" v="3466"/>
          <ac:spMkLst>
            <pc:docMk/>
            <pc:sldMk cId="1590091004" sldId="265"/>
            <ac:spMk id="4" creationId="{9C40CAD6-69AC-42C9-9503-3EE4BB017519}"/>
          </ac:spMkLst>
        </pc:spChg>
        <pc:spChg chg="add mod">
          <ac:chgData name="Patrick de Guzman" userId="9cefadc21042b88c" providerId="LiveId" clId="{A415E752-C97B-4CC4-9339-4210063FC7B6}" dt="2019-09-02T18:03:28.979" v="5420" actId="26606"/>
          <ac:spMkLst>
            <pc:docMk/>
            <pc:sldMk cId="1590091004" sldId="265"/>
            <ac:spMk id="5" creationId="{E09F7AE5-CDE4-4D75-B2BF-79D1FF6B35BD}"/>
          </ac:spMkLst>
        </pc:spChg>
        <pc:spChg chg="add mod">
          <ac:chgData name="Patrick de Guzman" userId="9cefadc21042b88c" providerId="LiveId" clId="{A415E752-C97B-4CC4-9339-4210063FC7B6}" dt="2019-09-02T18:03:28.979" v="5420" actId="26606"/>
          <ac:spMkLst>
            <pc:docMk/>
            <pc:sldMk cId="1590091004" sldId="265"/>
            <ac:spMk id="6" creationId="{08208298-CC3E-4EFC-B0FD-46833C6A7A3C}"/>
          </ac:spMkLst>
        </pc:spChg>
        <pc:spChg chg="add del">
          <ac:chgData name="Patrick de Guzman" userId="9cefadc21042b88c" providerId="LiveId" clId="{A415E752-C97B-4CC4-9339-4210063FC7B6}" dt="2019-09-02T18:03:25.580" v="5419" actId="26606"/>
          <ac:spMkLst>
            <pc:docMk/>
            <pc:sldMk cId="1590091004" sldId="265"/>
            <ac:spMk id="11" creationId="{C8DD82D3-D002-45B0-B16A-82B3DA4EFDDB}"/>
          </ac:spMkLst>
        </pc:spChg>
        <pc:spChg chg="add del">
          <ac:chgData name="Patrick de Guzman" userId="9cefadc21042b88c" providerId="LiveId" clId="{A415E752-C97B-4CC4-9339-4210063FC7B6}" dt="2019-09-02T18:03:25.580" v="5419" actId="26606"/>
          <ac:spMkLst>
            <pc:docMk/>
            <pc:sldMk cId="1590091004" sldId="265"/>
            <ac:spMk id="15" creationId="{4C15B19B-E7BB-4060-B12F-3CDA8EF16A52}"/>
          </ac:spMkLst>
        </pc:spChg>
        <pc:spChg chg="add del">
          <ac:chgData name="Patrick de Guzman" userId="9cefadc21042b88c" providerId="LiveId" clId="{A415E752-C97B-4CC4-9339-4210063FC7B6}" dt="2019-09-02T18:03:28.979" v="5420" actId="26606"/>
          <ac:spMkLst>
            <pc:docMk/>
            <pc:sldMk cId="1590091004" sldId="265"/>
            <ac:spMk id="20" creationId="{C843AFC8-D8D0-4784-B08C-6324FA88E6DD}"/>
          </ac:spMkLst>
        </pc:spChg>
        <pc:spChg chg="add del">
          <ac:chgData name="Patrick de Guzman" userId="9cefadc21042b88c" providerId="LiveId" clId="{A415E752-C97B-4CC4-9339-4210063FC7B6}" dt="2019-09-02T18:03:28.979" v="5420" actId="26606"/>
          <ac:spMkLst>
            <pc:docMk/>
            <pc:sldMk cId="1590091004" sldId="265"/>
            <ac:spMk id="22" creationId="{854B1A56-8AFB-4D4F-8D98-1E832D6FFE67}"/>
          </ac:spMkLst>
        </pc:spChg>
        <pc:spChg chg="add del">
          <ac:chgData name="Patrick de Guzman" userId="9cefadc21042b88c" providerId="LiveId" clId="{A415E752-C97B-4CC4-9339-4210063FC7B6}" dt="2019-09-02T18:03:28.979" v="5420" actId="26606"/>
          <ac:spMkLst>
            <pc:docMk/>
            <pc:sldMk cId="1590091004" sldId="265"/>
            <ac:spMk id="24" creationId="{F8E828FC-05B4-4BA4-92D3-3DF79D42D88E}"/>
          </ac:spMkLst>
        </pc:spChg>
        <pc:spChg chg="add">
          <ac:chgData name="Patrick de Guzman" userId="9cefadc21042b88c" providerId="LiveId" clId="{A415E752-C97B-4CC4-9339-4210063FC7B6}" dt="2019-09-02T18:03:28.979" v="5420" actId="26606"/>
          <ac:spMkLst>
            <pc:docMk/>
            <pc:sldMk cId="1590091004" sldId="265"/>
            <ac:spMk id="29" creationId="{C8DD82D3-D002-45B0-B16A-82B3DA4EFDDB}"/>
          </ac:spMkLst>
        </pc:spChg>
        <pc:spChg chg="add">
          <ac:chgData name="Patrick de Guzman" userId="9cefadc21042b88c" providerId="LiveId" clId="{A415E752-C97B-4CC4-9339-4210063FC7B6}" dt="2019-09-02T18:03:28.979" v="5420" actId="26606"/>
          <ac:spMkLst>
            <pc:docMk/>
            <pc:sldMk cId="1590091004" sldId="265"/>
            <ac:spMk id="33" creationId="{4C15B19B-E7BB-4060-B12F-3CDA8EF16A52}"/>
          </ac:spMkLst>
        </pc:spChg>
        <pc:cxnChg chg="add del">
          <ac:chgData name="Patrick de Guzman" userId="9cefadc21042b88c" providerId="LiveId" clId="{A415E752-C97B-4CC4-9339-4210063FC7B6}" dt="2019-09-02T18:03:25.580" v="5419" actId="26606"/>
          <ac:cxnSpMkLst>
            <pc:docMk/>
            <pc:sldMk cId="1590091004" sldId="265"/>
            <ac:cxnSpMk id="13" creationId="{9F09C252-16FE-4557-AD6D-BB5CA773496C}"/>
          </ac:cxnSpMkLst>
        </pc:cxnChg>
        <pc:cxnChg chg="add">
          <ac:chgData name="Patrick de Guzman" userId="9cefadc21042b88c" providerId="LiveId" clId="{A415E752-C97B-4CC4-9339-4210063FC7B6}" dt="2019-09-02T18:03:28.979" v="5420" actId="26606"/>
          <ac:cxnSpMkLst>
            <pc:docMk/>
            <pc:sldMk cId="1590091004" sldId="265"/>
            <ac:cxnSpMk id="31" creationId="{9F09C252-16FE-4557-AD6D-BB5CA773496C}"/>
          </ac:cxnSpMkLst>
        </pc:cxnChg>
      </pc:sldChg>
      <pc:sldChg chg="addSp delSp modSp add del mod ord setBg">
        <pc:chgData name="Patrick de Guzman" userId="9cefadc21042b88c" providerId="LiveId" clId="{A415E752-C97B-4CC4-9339-4210063FC7B6}" dt="2019-09-02T16:47:03.102" v="2837"/>
        <pc:sldMkLst>
          <pc:docMk/>
          <pc:sldMk cId="2901270482" sldId="265"/>
        </pc:sldMkLst>
        <pc:spChg chg="mod">
          <ac:chgData name="Patrick de Guzman" userId="9cefadc21042b88c" providerId="LiveId" clId="{A415E752-C97B-4CC4-9339-4210063FC7B6}" dt="2019-09-02T16:47:02.475" v="2834" actId="26606"/>
          <ac:spMkLst>
            <pc:docMk/>
            <pc:sldMk cId="2901270482" sldId="265"/>
            <ac:spMk id="2" creationId="{5D6583D6-BE1E-492F-955F-3F90B5C03983}"/>
          </ac:spMkLst>
        </pc:spChg>
        <pc:spChg chg="add del">
          <ac:chgData name="Patrick de Guzman" userId="9cefadc21042b88c" providerId="LiveId" clId="{A415E752-C97B-4CC4-9339-4210063FC7B6}" dt="2019-09-02T16:47:03.043" v="2835"/>
          <ac:spMkLst>
            <pc:docMk/>
            <pc:sldMk cId="2901270482" sldId="265"/>
            <ac:spMk id="3" creationId="{20D9FD2A-DBAC-419E-87BE-F630C62D9A3E}"/>
          </ac:spMkLst>
        </pc:spChg>
        <pc:spChg chg="mod">
          <ac:chgData name="Patrick de Guzman" userId="9cefadc21042b88c" providerId="LiveId" clId="{A415E752-C97B-4CC4-9339-4210063FC7B6}" dt="2019-09-02T16:47:02.475" v="2834" actId="26606"/>
          <ac:spMkLst>
            <pc:docMk/>
            <pc:sldMk cId="2901270482" sldId="265"/>
            <ac:spMk id="4" creationId="{3EE3EACD-8A54-405E-8708-B87A88E7BA0F}"/>
          </ac:spMkLst>
        </pc:spChg>
        <pc:spChg chg="add del">
          <ac:chgData name="Patrick de Guzman" userId="9cefadc21042b88c" providerId="LiveId" clId="{A415E752-C97B-4CC4-9339-4210063FC7B6}" dt="2019-09-02T16:47:02.475" v="2834" actId="26606"/>
          <ac:spMkLst>
            <pc:docMk/>
            <pc:sldMk cId="2901270482" sldId="265"/>
            <ac:spMk id="10" creationId="{600B5AE2-C5CC-499C-8F2D-249888BE22C2}"/>
          </ac:spMkLst>
        </pc:spChg>
        <pc:spChg chg="add del">
          <ac:chgData name="Patrick de Guzman" userId="9cefadc21042b88c" providerId="LiveId" clId="{A415E752-C97B-4CC4-9339-4210063FC7B6}" dt="2019-09-02T16:47:02.475" v="2834" actId="26606"/>
          <ac:spMkLst>
            <pc:docMk/>
            <pc:sldMk cId="2901270482" sldId="265"/>
            <ac:spMk id="12" creationId="{BA7A3698-B350-40E5-8475-9BCC41A089FC}"/>
          </ac:spMkLst>
        </pc:spChg>
        <pc:spChg chg="add del">
          <ac:chgData name="Patrick de Guzman" userId="9cefadc21042b88c" providerId="LiveId" clId="{A415E752-C97B-4CC4-9339-4210063FC7B6}" dt="2019-09-02T16:47:02.475" v="2834" actId="26606"/>
          <ac:spMkLst>
            <pc:docMk/>
            <pc:sldMk cId="2901270482" sldId="265"/>
            <ac:spMk id="16" creationId="{990D0034-F768-41E7-85D4-F38C4DE85770}"/>
          </ac:spMkLst>
        </pc:spChg>
        <pc:spChg chg="add del">
          <ac:chgData name="Patrick de Guzman" userId="9cefadc21042b88c" providerId="LiveId" clId="{A415E752-C97B-4CC4-9339-4210063FC7B6}" dt="2019-09-02T16:47:02.475" v="2834" actId="26606"/>
          <ac:spMkLst>
            <pc:docMk/>
            <pc:sldMk cId="2901270482" sldId="265"/>
            <ac:spMk id="18" creationId="{C4F7E42D-8B5A-4FC8-81CD-9E60171F7FA8}"/>
          </ac:spMkLst>
        </pc:spChg>
        <pc:spChg chg="add del">
          <ac:chgData name="Patrick de Guzman" userId="9cefadc21042b88c" providerId="LiveId" clId="{A415E752-C97B-4CC4-9339-4210063FC7B6}" dt="2019-09-02T16:47:02.475" v="2834" actId="26606"/>
          <ac:spMkLst>
            <pc:docMk/>
            <pc:sldMk cId="2901270482" sldId="265"/>
            <ac:spMk id="20" creationId="{8C04651D-B9F4-4935-A02D-364153FBDF54}"/>
          </ac:spMkLst>
        </pc:spChg>
        <pc:picChg chg="add mod">
          <ac:chgData name="Patrick de Guzman" userId="9cefadc21042b88c" providerId="LiveId" clId="{A415E752-C97B-4CC4-9339-4210063FC7B6}" dt="2019-09-02T16:47:03.043" v="2835"/>
          <ac:picMkLst>
            <pc:docMk/>
            <pc:sldMk cId="2901270482" sldId="265"/>
            <ac:picMk id="5" creationId="{1C4ED657-857F-468B-8717-E909FC942126}"/>
          </ac:picMkLst>
        </pc:picChg>
        <pc:cxnChg chg="add del">
          <ac:chgData name="Patrick de Guzman" userId="9cefadc21042b88c" providerId="LiveId" clId="{A415E752-C97B-4CC4-9339-4210063FC7B6}" dt="2019-09-02T16:47:02.475" v="2834" actId="26606"/>
          <ac:cxnSpMkLst>
            <pc:docMk/>
            <pc:sldMk cId="2901270482" sldId="265"/>
            <ac:cxnSpMk id="14" creationId="{0AC655C7-EC94-4BE6-84C8-2F9EFBBB2789}"/>
          </ac:cxnSpMkLst>
        </pc:cxnChg>
      </pc:sldChg>
      <pc:sldChg chg="addSp delSp modSp add mod ord setBg setClrOvrMap delDesignElem">
        <pc:chgData name="Patrick de Guzman" userId="9cefadc21042b88c" providerId="LiveId" clId="{A415E752-C97B-4CC4-9339-4210063FC7B6}" dt="2019-09-02T17:18:31.188" v="4287"/>
        <pc:sldMkLst>
          <pc:docMk/>
          <pc:sldMk cId="771675965" sldId="266"/>
        </pc:sldMkLst>
        <pc:spChg chg="del mod">
          <ac:chgData name="Patrick de Guzman" userId="9cefadc21042b88c" providerId="LiveId" clId="{A415E752-C97B-4CC4-9339-4210063FC7B6}" dt="2019-09-02T16:58:07.243" v="3688" actId="26606"/>
          <ac:spMkLst>
            <pc:docMk/>
            <pc:sldMk cId="771675965" sldId="266"/>
            <ac:spMk id="2" creationId="{696665D5-3378-480F-A67F-1CB0FDE41C3E}"/>
          </ac:spMkLst>
        </pc:spChg>
        <pc:spChg chg="del">
          <ac:chgData name="Patrick de Guzman" userId="9cefadc21042b88c" providerId="LiveId" clId="{A415E752-C97B-4CC4-9339-4210063FC7B6}" dt="2019-09-02T16:58:00.765" v="3685"/>
          <ac:spMkLst>
            <pc:docMk/>
            <pc:sldMk cId="771675965" sldId="266"/>
            <ac:spMk id="3" creationId="{770FFD51-502C-422B-9572-44BA89818013}"/>
          </ac:spMkLst>
        </pc:spChg>
        <pc:spChg chg="del mod">
          <ac:chgData name="Patrick de Guzman" userId="9cefadc21042b88c" providerId="LiveId" clId="{A415E752-C97B-4CC4-9339-4210063FC7B6}" dt="2019-09-02T16:58:07.243" v="3688" actId="26606"/>
          <ac:spMkLst>
            <pc:docMk/>
            <pc:sldMk cId="771675965" sldId="266"/>
            <ac:spMk id="4" creationId="{65186982-5EF3-415E-9E75-A172CBB737EB}"/>
          </ac:spMkLst>
        </pc:spChg>
        <pc:spChg chg="add del mod">
          <ac:chgData name="Patrick de Guzman" userId="9cefadc21042b88c" providerId="LiveId" clId="{A415E752-C97B-4CC4-9339-4210063FC7B6}" dt="2019-09-02T17:02:32.785" v="3811" actId="478"/>
          <ac:spMkLst>
            <pc:docMk/>
            <pc:sldMk cId="771675965" sldId="266"/>
            <ac:spMk id="6" creationId="{58F97841-DA02-4A03-9B51-8E2A07CB9611}"/>
          </ac:spMkLst>
        </pc:spChg>
        <pc:spChg chg="add mod">
          <ac:chgData name="Patrick de Guzman" userId="9cefadc21042b88c" providerId="LiveId" clId="{A415E752-C97B-4CC4-9339-4210063FC7B6}" dt="2019-09-02T17:13:12.066" v="4153" actId="20577"/>
          <ac:spMkLst>
            <pc:docMk/>
            <pc:sldMk cId="771675965" sldId="266"/>
            <ac:spMk id="9" creationId="{7824BD1D-1F3A-4507-88C8-3DBAE8E9224A}"/>
          </ac:spMkLst>
        </pc:spChg>
        <pc:spChg chg="add del">
          <ac:chgData name="Patrick de Guzman" userId="9cefadc21042b88c" providerId="LiveId" clId="{A415E752-C97B-4CC4-9339-4210063FC7B6}" dt="2019-09-02T16:58:07.229" v="3687" actId="26606"/>
          <ac:spMkLst>
            <pc:docMk/>
            <pc:sldMk cId="771675965" sldId="266"/>
            <ac:spMk id="10" creationId="{600B5AE2-C5CC-499C-8F2D-249888BE22C2}"/>
          </ac:spMkLst>
        </pc:spChg>
        <pc:spChg chg="add del">
          <ac:chgData name="Patrick de Guzman" userId="9cefadc21042b88c" providerId="LiveId" clId="{A415E752-C97B-4CC4-9339-4210063FC7B6}" dt="2019-09-02T16:58:07.229" v="3687" actId="26606"/>
          <ac:spMkLst>
            <pc:docMk/>
            <pc:sldMk cId="771675965" sldId="266"/>
            <ac:spMk id="12" creationId="{BA7A3698-B350-40E5-8475-9BCC41A089FC}"/>
          </ac:spMkLst>
        </pc:spChg>
        <pc:spChg chg="add del">
          <ac:chgData name="Patrick de Guzman" userId="9cefadc21042b88c" providerId="LiveId" clId="{A415E752-C97B-4CC4-9339-4210063FC7B6}" dt="2019-09-02T16:58:07.229" v="3687" actId="26606"/>
          <ac:spMkLst>
            <pc:docMk/>
            <pc:sldMk cId="771675965" sldId="266"/>
            <ac:spMk id="18" creationId="{C609E9FA-BDDE-45C4-8F5E-974D4208D2EA}"/>
          </ac:spMkLst>
        </pc:spChg>
        <pc:spChg chg="add del">
          <ac:chgData name="Patrick de Guzman" userId="9cefadc21042b88c" providerId="LiveId" clId="{A415E752-C97B-4CC4-9339-4210063FC7B6}" dt="2019-09-02T16:58:07.229" v="3687" actId="26606"/>
          <ac:spMkLst>
            <pc:docMk/>
            <pc:sldMk cId="771675965" sldId="266"/>
            <ac:spMk id="20" creationId="{7737E529-E43B-4948-B3C4-7F6B806FCCFD}"/>
          </ac:spMkLst>
        </pc:spChg>
        <pc:spChg chg="add mod">
          <ac:chgData name="Patrick de Guzman" userId="9cefadc21042b88c" providerId="LiveId" clId="{A415E752-C97B-4CC4-9339-4210063FC7B6}" dt="2019-09-02T17:06:11.616" v="4059" actId="1076"/>
          <ac:spMkLst>
            <pc:docMk/>
            <pc:sldMk cId="771675965" sldId="266"/>
            <ac:spMk id="21" creationId="{1A3C288E-EF88-44EB-8376-69B38BD472B2}"/>
          </ac:spMkLst>
        </pc:spChg>
        <pc:spChg chg="add del">
          <ac:chgData name="Patrick de Guzman" userId="9cefadc21042b88c" providerId="LiveId" clId="{A415E752-C97B-4CC4-9339-4210063FC7B6}" dt="2019-09-02T17:15:33.858" v="4236"/>
          <ac:spMkLst>
            <pc:docMk/>
            <pc:sldMk cId="771675965" sldId="266"/>
            <ac:spMk id="22" creationId="{AE1AF813-2D2F-4B78-9216-388AF161EDAA}"/>
          </ac:spMkLst>
        </pc:spChg>
        <pc:spChg chg="add del">
          <ac:chgData name="Patrick de Guzman" userId="9cefadc21042b88c" providerId="LiveId" clId="{A415E752-C97B-4CC4-9339-4210063FC7B6}" dt="2019-09-02T17:15:33.858" v="4236"/>
          <ac:spMkLst>
            <pc:docMk/>
            <pc:sldMk cId="771675965" sldId="266"/>
            <ac:spMk id="23" creationId="{C47181D2-95D5-4439-9BDF-14D4FDC7BD80}"/>
          </ac:spMkLst>
        </pc:spChg>
        <pc:spChg chg="add mod">
          <ac:chgData name="Patrick de Guzman" userId="9cefadc21042b88c" providerId="LiveId" clId="{A415E752-C97B-4CC4-9339-4210063FC7B6}" dt="2019-09-02T17:07:20.646" v="4141" actId="20577"/>
          <ac:spMkLst>
            <pc:docMk/>
            <pc:sldMk cId="771675965" sldId="266"/>
            <ac:spMk id="25" creationId="{D27936E1-81C7-45AA-9C93-032C9AC3AFD9}"/>
          </ac:spMkLst>
        </pc:spChg>
        <pc:spChg chg="add del mod">
          <ac:chgData name="Patrick de Guzman" userId="9cefadc21042b88c" providerId="LiveId" clId="{A415E752-C97B-4CC4-9339-4210063FC7B6}" dt="2019-09-02T17:14:11.874" v="4201" actId="478"/>
          <ac:spMkLst>
            <pc:docMk/>
            <pc:sldMk cId="771675965" sldId="266"/>
            <ac:spMk id="26" creationId="{C9179DF7-4221-4FC7-9337-174B46F0E4B1}"/>
          </ac:spMkLst>
        </pc:spChg>
        <pc:spChg chg="add del mod">
          <ac:chgData name="Patrick de Guzman" userId="9cefadc21042b88c" providerId="LiveId" clId="{A415E752-C97B-4CC4-9339-4210063FC7B6}" dt="2019-09-02T17:15:33.858" v="4236"/>
          <ac:spMkLst>
            <pc:docMk/>
            <pc:sldMk cId="771675965" sldId="266"/>
            <ac:spMk id="27" creationId="{DE309962-44A0-441E-BCFD-75D8E93422C6}"/>
          </ac:spMkLst>
        </pc:spChg>
        <pc:spChg chg="add del mod">
          <ac:chgData name="Patrick de Guzman" userId="9cefadc21042b88c" providerId="LiveId" clId="{A415E752-C97B-4CC4-9339-4210063FC7B6}" dt="2019-09-02T17:15:33.858" v="4236"/>
          <ac:spMkLst>
            <pc:docMk/>
            <pc:sldMk cId="771675965" sldId="266"/>
            <ac:spMk id="28" creationId="{6B3F281D-0760-49D7-8092-17C3FCD3BB91}"/>
          </ac:spMkLst>
        </pc:spChg>
        <pc:spChg chg="add del mod">
          <ac:chgData name="Patrick de Guzman" userId="9cefadc21042b88c" providerId="LiveId" clId="{A415E752-C97B-4CC4-9339-4210063FC7B6}" dt="2019-09-02T17:15:59.254" v="4240" actId="478"/>
          <ac:spMkLst>
            <pc:docMk/>
            <pc:sldMk cId="771675965" sldId="266"/>
            <ac:spMk id="29" creationId="{3EBBD217-78A3-432E-951F-C19D1380C615}"/>
          </ac:spMkLst>
        </pc:spChg>
        <pc:spChg chg="add mod">
          <ac:chgData name="Patrick de Guzman" userId="9cefadc21042b88c" providerId="LiveId" clId="{A415E752-C97B-4CC4-9339-4210063FC7B6}" dt="2019-09-02T17:17:21.859" v="4284" actId="1076"/>
          <ac:spMkLst>
            <pc:docMk/>
            <pc:sldMk cId="771675965" sldId="266"/>
            <ac:spMk id="30" creationId="{A76A8771-D985-4D6E-81CD-59ABA1D47643}"/>
          </ac:spMkLst>
        </pc:spChg>
        <pc:picChg chg="add mod ord modCrop">
          <ac:chgData name="Patrick de Guzman" userId="9cefadc21042b88c" providerId="LiveId" clId="{A415E752-C97B-4CC4-9339-4210063FC7B6}" dt="2019-09-02T17:15:28.353" v="4231" actId="1076"/>
          <ac:picMkLst>
            <pc:docMk/>
            <pc:sldMk cId="771675965" sldId="266"/>
            <ac:picMk id="5" creationId="{01FC640F-5B3B-43FB-9BDD-94B450D7AE78}"/>
          </ac:picMkLst>
        </pc:picChg>
        <pc:cxnChg chg="add mod">
          <ac:chgData name="Patrick de Guzman" userId="9cefadc21042b88c" providerId="LiveId" clId="{A415E752-C97B-4CC4-9339-4210063FC7B6}" dt="2019-09-02T17:05:59.562" v="4056" actId="14100"/>
          <ac:cxnSpMkLst>
            <pc:docMk/>
            <pc:sldMk cId="771675965" sldId="266"/>
            <ac:cxnSpMk id="8" creationId="{0969C4FD-2DF2-4744-B7F0-589C0829367C}"/>
          </ac:cxnSpMkLst>
        </pc:cxnChg>
        <pc:cxnChg chg="add del">
          <ac:chgData name="Patrick de Guzman" userId="9cefadc21042b88c" providerId="LiveId" clId="{A415E752-C97B-4CC4-9339-4210063FC7B6}" dt="2019-09-02T16:58:07.229" v="3687" actId="26606"/>
          <ac:cxnSpMkLst>
            <pc:docMk/>
            <pc:sldMk cId="771675965" sldId="266"/>
            <ac:cxnSpMk id="14" creationId="{0AC655C7-EC94-4BE6-84C8-2F9EFBBB2789}"/>
          </ac:cxnSpMkLst>
        </pc:cxnChg>
        <pc:cxnChg chg="add del">
          <ac:chgData name="Patrick de Guzman" userId="9cefadc21042b88c" providerId="LiveId" clId="{A415E752-C97B-4CC4-9339-4210063FC7B6}" dt="2019-09-02T16:58:07.229" v="3687" actId="26606"/>
          <ac:cxnSpMkLst>
            <pc:docMk/>
            <pc:sldMk cId="771675965" sldId="266"/>
            <ac:cxnSpMk id="16" creationId="{45549E29-E797-4A00-B030-3AB01640CFDC}"/>
          </ac:cxnSpMkLst>
        </pc:cxnChg>
        <pc:cxnChg chg="add mod">
          <ac:chgData name="Patrick de Guzman" userId="9cefadc21042b88c" providerId="LiveId" clId="{A415E752-C97B-4CC4-9339-4210063FC7B6}" dt="2019-09-02T17:04:17.799" v="3923" actId="208"/>
          <ac:cxnSpMkLst>
            <pc:docMk/>
            <pc:sldMk cId="771675965" sldId="266"/>
            <ac:cxnSpMk id="19" creationId="{3B23EEAC-5036-4C7C-BF60-61A662D3444C}"/>
          </ac:cxnSpMkLst>
        </pc:cxnChg>
        <pc:cxnChg chg="add mod">
          <ac:chgData name="Patrick de Guzman" userId="9cefadc21042b88c" providerId="LiveId" clId="{A415E752-C97B-4CC4-9339-4210063FC7B6}" dt="2019-09-02T17:17:37.814" v="4286" actId="14100"/>
          <ac:cxnSpMkLst>
            <pc:docMk/>
            <pc:sldMk cId="771675965" sldId="266"/>
            <ac:cxnSpMk id="24" creationId="{F574B250-3A0E-41FC-8747-4327144F6B86}"/>
          </ac:cxnSpMkLst>
        </pc:cxnChg>
      </pc:sldChg>
      <pc:sldChg chg="addSp delSp modSp add">
        <pc:chgData name="Patrick de Guzman" userId="9cefadc21042b88c" providerId="LiveId" clId="{A415E752-C97B-4CC4-9339-4210063FC7B6}" dt="2019-09-02T17:25:40.100" v="5369" actId="403"/>
        <pc:sldMkLst>
          <pc:docMk/>
          <pc:sldMk cId="2465950978" sldId="267"/>
        </pc:sldMkLst>
        <pc:spChg chg="del">
          <ac:chgData name="Patrick de Guzman" userId="9cefadc21042b88c" providerId="LiveId" clId="{A415E752-C97B-4CC4-9339-4210063FC7B6}" dt="2019-09-02T17:19:18.786" v="4291"/>
          <ac:spMkLst>
            <pc:docMk/>
            <pc:sldMk cId="2465950978" sldId="267"/>
            <ac:spMk id="2" creationId="{E39CB067-793B-4186-B1C9-B3C6F2166D10}"/>
          </ac:spMkLst>
        </pc:spChg>
        <pc:spChg chg="del">
          <ac:chgData name="Patrick de Guzman" userId="9cefadc21042b88c" providerId="LiveId" clId="{A415E752-C97B-4CC4-9339-4210063FC7B6}" dt="2019-09-02T17:19:18.786" v="4291"/>
          <ac:spMkLst>
            <pc:docMk/>
            <pc:sldMk cId="2465950978" sldId="267"/>
            <ac:spMk id="3" creationId="{EDC5FE30-B5FD-4233-BB39-FE80D7214E7C}"/>
          </ac:spMkLst>
        </pc:spChg>
        <pc:spChg chg="del">
          <ac:chgData name="Patrick de Guzman" userId="9cefadc21042b88c" providerId="LiveId" clId="{A415E752-C97B-4CC4-9339-4210063FC7B6}" dt="2019-09-02T17:19:18.786" v="4291"/>
          <ac:spMkLst>
            <pc:docMk/>
            <pc:sldMk cId="2465950978" sldId="267"/>
            <ac:spMk id="4" creationId="{3FF3E11A-9611-42D3-9278-BB159D0A056D}"/>
          </ac:spMkLst>
        </pc:spChg>
        <pc:spChg chg="add mod">
          <ac:chgData name="Patrick de Guzman" userId="9cefadc21042b88c" providerId="LiveId" clId="{A415E752-C97B-4CC4-9339-4210063FC7B6}" dt="2019-09-02T17:19:25.350" v="4306" actId="20577"/>
          <ac:spMkLst>
            <pc:docMk/>
            <pc:sldMk cId="2465950978" sldId="267"/>
            <ac:spMk id="5" creationId="{93729C2E-F524-4895-8025-CA8643161871}"/>
          </ac:spMkLst>
        </pc:spChg>
        <pc:spChg chg="add mod">
          <ac:chgData name="Patrick de Guzman" userId="9cefadc21042b88c" providerId="LiveId" clId="{A415E752-C97B-4CC4-9339-4210063FC7B6}" dt="2019-09-02T17:25:40.100" v="5369" actId="403"/>
          <ac:spMkLst>
            <pc:docMk/>
            <pc:sldMk cId="2465950978" sldId="267"/>
            <ac:spMk id="6" creationId="{D542FA5C-364B-4D4F-9BEA-279E0B486441}"/>
          </ac:spMkLst>
        </pc:spChg>
      </pc:sldChg>
      <pc:sldChg chg="addSp delSp modSp add ord">
        <pc:chgData name="Patrick de Guzman" userId="9cefadc21042b88c" providerId="LiveId" clId="{A415E752-C97B-4CC4-9339-4210063FC7B6}" dt="2019-09-02T18:04:48.533" v="5450" actId="404"/>
        <pc:sldMkLst>
          <pc:docMk/>
          <pc:sldMk cId="595062700" sldId="268"/>
        </pc:sldMkLst>
        <pc:spChg chg="add del mod">
          <ac:chgData name="Patrick de Guzman" userId="9cefadc21042b88c" providerId="LiveId" clId="{A415E752-C97B-4CC4-9339-4210063FC7B6}" dt="2019-09-02T18:04:48.533" v="5450" actId="404"/>
          <ac:spMkLst>
            <pc:docMk/>
            <pc:sldMk cId="595062700" sldId="268"/>
            <ac:spMk id="2" creationId="{7EAB183E-5195-401D-A399-9CE10462F5B7}"/>
          </ac:spMkLst>
        </pc:spChg>
        <pc:spChg chg="del mod">
          <ac:chgData name="Patrick de Guzman" userId="9cefadc21042b88c" providerId="LiveId" clId="{A415E752-C97B-4CC4-9339-4210063FC7B6}" dt="2019-09-02T18:04:04.975" v="5430" actId="478"/>
          <ac:spMkLst>
            <pc:docMk/>
            <pc:sldMk cId="595062700" sldId="268"/>
            <ac:spMk id="3" creationId="{7EEA46AD-71EB-44C7-AB0C-024494A600E0}"/>
          </ac:spMkLst>
        </pc:spChg>
      </pc:sldChg>
      <pc:sldMasterChg chg="setBg modSldLayout">
        <pc:chgData name="Patrick de Guzman" userId="9cefadc21042b88c" providerId="LiveId" clId="{A415E752-C97B-4CC4-9339-4210063FC7B6}" dt="2019-09-02T16:55:38.697" v="3674"/>
        <pc:sldMasterMkLst>
          <pc:docMk/>
          <pc:sldMasterMk cId="683766161" sldId="2147483672"/>
        </pc:sldMasterMkLst>
        <pc:sldLayoutChg chg="setBg">
          <pc:chgData name="Patrick de Guzman" userId="9cefadc21042b88c" providerId="LiveId" clId="{A415E752-C97B-4CC4-9339-4210063FC7B6}" dt="2019-09-02T16:55:11.625" v="3672"/>
          <pc:sldLayoutMkLst>
            <pc:docMk/>
            <pc:sldMasterMk cId="683766161" sldId="2147483672"/>
            <pc:sldLayoutMk cId="926975906" sldId="2147483673"/>
          </pc:sldLayoutMkLst>
        </pc:sldLayoutChg>
        <pc:sldLayoutChg chg="setBg">
          <pc:chgData name="Patrick de Guzman" userId="9cefadc21042b88c" providerId="LiveId" clId="{A415E752-C97B-4CC4-9339-4210063FC7B6}" dt="2019-09-02T16:55:11.625" v="3672"/>
          <pc:sldLayoutMkLst>
            <pc:docMk/>
            <pc:sldMasterMk cId="683766161" sldId="2147483672"/>
            <pc:sldLayoutMk cId="3465007443" sldId="2147483674"/>
          </pc:sldLayoutMkLst>
        </pc:sldLayoutChg>
        <pc:sldLayoutChg chg="setBg">
          <pc:chgData name="Patrick de Guzman" userId="9cefadc21042b88c" providerId="LiveId" clId="{A415E752-C97B-4CC4-9339-4210063FC7B6}" dt="2019-09-02T16:55:38.697" v="3674"/>
          <pc:sldLayoutMkLst>
            <pc:docMk/>
            <pc:sldMasterMk cId="683766161" sldId="2147483672"/>
            <pc:sldLayoutMk cId="2773304869" sldId="2147483675"/>
          </pc:sldLayoutMkLst>
        </pc:sldLayoutChg>
        <pc:sldLayoutChg chg="setBg">
          <pc:chgData name="Patrick de Guzman" userId="9cefadc21042b88c" providerId="LiveId" clId="{A415E752-C97B-4CC4-9339-4210063FC7B6}" dt="2019-09-02T16:55:11.625" v="3672"/>
          <pc:sldLayoutMkLst>
            <pc:docMk/>
            <pc:sldMasterMk cId="683766161" sldId="2147483672"/>
            <pc:sldLayoutMk cId="3699162378" sldId="2147483676"/>
          </pc:sldLayoutMkLst>
        </pc:sldLayoutChg>
        <pc:sldLayoutChg chg="setBg">
          <pc:chgData name="Patrick de Guzman" userId="9cefadc21042b88c" providerId="LiveId" clId="{A415E752-C97B-4CC4-9339-4210063FC7B6}" dt="2019-09-02T16:55:11.625" v="3672"/>
          <pc:sldLayoutMkLst>
            <pc:docMk/>
            <pc:sldMasterMk cId="683766161" sldId="2147483672"/>
            <pc:sldLayoutMk cId="2881522308" sldId="2147483677"/>
          </pc:sldLayoutMkLst>
        </pc:sldLayoutChg>
        <pc:sldLayoutChg chg="setBg">
          <pc:chgData name="Patrick de Guzman" userId="9cefadc21042b88c" providerId="LiveId" clId="{A415E752-C97B-4CC4-9339-4210063FC7B6}" dt="2019-09-02T16:55:11.625" v="3672"/>
          <pc:sldLayoutMkLst>
            <pc:docMk/>
            <pc:sldMasterMk cId="683766161" sldId="2147483672"/>
            <pc:sldLayoutMk cId="2233767939" sldId="2147483678"/>
          </pc:sldLayoutMkLst>
        </pc:sldLayoutChg>
        <pc:sldLayoutChg chg="setBg">
          <pc:chgData name="Patrick de Guzman" userId="9cefadc21042b88c" providerId="LiveId" clId="{A415E752-C97B-4CC4-9339-4210063FC7B6}" dt="2019-09-02T16:55:11.625" v="3672"/>
          <pc:sldLayoutMkLst>
            <pc:docMk/>
            <pc:sldMasterMk cId="683766161" sldId="2147483672"/>
            <pc:sldLayoutMk cId="2301690048" sldId="2147483679"/>
          </pc:sldLayoutMkLst>
        </pc:sldLayoutChg>
        <pc:sldLayoutChg chg="setBg">
          <pc:chgData name="Patrick de Guzman" userId="9cefadc21042b88c" providerId="LiveId" clId="{A415E752-C97B-4CC4-9339-4210063FC7B6}" dt="2019-09-02T16:55:11.625" v="3672"/>
          <pc:sldLayoutMkLst>
            <pc:docMk/>
            <pc:sldMasterMk cId="683766161" sldId="2147483672"/>
            <pc:sldLayoutMk cId="1781617647" sldId="2147483680"/>
          </pc:sldLayoutMkLst>
        </pc:sldLayoutChg>
        <pc:sldLayoutChg chg="setBg">
          <pc:chgData name="Patrick de Guzman" userId="9cefadc21042b88c" providerId="LiveId" clId="{A415E752-C97B-4CC4-9339-4210063FC7B6}" dt="2019-09-02T16:55:11.625" v="3672"/>
          <pc:sldLayoutMkLst>
            <pc:docMk/>
            <pc:sldMasterMk cId="683766161" sldId="2147483672"/>
            <pc:sldLayoutMk cId="2829778213" sldId="2147483681"/>
          </pc:sldLayoutMkLst>
        </pc:sldLayoutChg>
        <pc:sldLayoutChg chg="setBg">
          <pc:chgData name="Patrick de Guzman" userId="9cefadc21042b88c" providerId="LiveId" clId="{A415E752-C97B-4CC4-9339-4210063FC7B6}" dt="2019-09-02T16:55:11.625" v="3672"/>
          <pc:sldLayoutMkLst>
            <pc:docMk/>
            <pc:sldMasterMk cId="683766161" sldId="2147483672"/>
            <pc:sldLayoutMk cId="4013707857" sldId="2147483682"/>
          </pc:sldLayoutMkLst>
        </pc:sldLayoutChg>
        <pc:sldLayoutChg chg="setBg">
          <pc:chgData name="Patrick de Guzman" userId="9cefadc21042b88c" providerId="LiveId" clId="{A415E752-C97B-4CC4-9339-4210063FC7B6}" dt="2019-09-02T16:55:11.625" v="3672"/>
          <pc:sldLayoutMkLst>
            <pc:docMk/>
            <pc:sldMasterMk cId="683766161" sldId="2147483672"/>
            <pc:sldLayoutMk cId="3381618436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7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61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00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16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5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76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69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6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77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FB1B52-9319-475C-96EA-29BB2F30C51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F0D501-48C8-47D3-8F99-3B02FD4FFF6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1BE95C-2B33-4001-A899-71641B064581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/>
          </a:blip>
          <a:srcRect t="10339"/>
          <a:stretch/>
        </p:blipFill>
        <p:spPr>
          <a:xfrm>
            <a:off x="20" y="0"/>
            <a:ext cx="12191980" cy="6367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B183E-5195-401D-A399-9CE10462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CA" dirty="0"/>
              <a:t>Toronto Neighborhood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A46AD-71EB-44C7-AB0C-024494A6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CA" dirty="0"/>
              <a:t>Visualizations for Potential New-Movers</a:t>
            </a:r>
          </a:p>
          <a:p>
            <a:r>
              <a:rPr lang="en-CA" dirty="0"/>
              <a:t>by: Patrick de Guzman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5783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729C2E-F524-4895-8025-CA864316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2FA5C-364B-4D4F-9BEA-279E0B48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b="1" dirty="0"/>
              <a:t>Limitations: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In some neighborhoods, quantity of venue data points was low, potentially skewing the portrayed neighborhood character compared to those that returned many data points from the Foursquare API request.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City of Toronto statistics for age, income, household size, and unit size sourced from the 2016 census. </a:t>
            </a:r>
          </a:p>
          <a:p>
            <a:pPr marL="201168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/>
              <a:t> Future: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Plans to extend the analysis to include: </a:t>
            </a:r>
          </a:p>
          <a:p>
            <a:pPr marL="384048" lvl="2" indent="0">
              <a:buNone/>
            </a:pPr>
            <a:r>
              <a:rPr lang="en-CA" dirty="0"/>
              <a:t>	</a:t>
            </a:r>
            <a:r>
              <a:rPr lang="en-CA" sz="1800" dirty="0"/>
              <a:t>1. Household/Rental price data</a:t>
            </a:r>
          </a:p>
          <a:p>
            <a:pPr marL="384048" lvl="2" indent="0">
              <a:buNone/>
            </a:pPr>
            <a:r>
              <a:rPr lang="en-CA" sz="1800" dirty="0"/>
              <a:t>	2. Analysis of other major Canadian cities (e.g., Vancouver, Montreal) </a:t>
            </a:r>
          </a:p>
          <a:p>
            <a:pPr marL="384048" lvl="2" indent="0">
              <a:buNone/>
            </a:pPr>
            <a:endParaRPr lang="en-CA" dirty="0"/>
          </a:p>
          <a:p>
            <a:pPr marL="384048" lvl="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595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9F7AE5-CDE4-4D75-B2BF-79D1FF6B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CA" sz="3600"/>
              <a:t>References	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08298-CC3E-4EFC-B0FD-46833C6A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anchor="ctr">
            <a:normAutofit/>
          </a:bodyPr>
          <a:lstStyle/>
          <a:p>
            <a:r>
              <a:rPr lang="en-CA" sz="1700"/>
              <a:t>[1] Toronto Postal Code &amp; Neighborhoods (Wikipedia), url: https://en.wikipedia.org/wiki/List_of_postal_codes_of_Canada:_M  </a:t>
            </a:r>
          </a:p>
          <a:p>
            <a:r>
              <a:rPr lang="en-CA" sz="1700"/>
              <a:t>[2] Toronto GeoJSON Data (GitHub: Adamw523), url: http://adamw523.com/toronto-geojson/</a:t>
            </a:r>
          </a:p>
          <a:p>
            <a:r>
              <a:rPr lang="en-CA" sz="1700"/>
              <a:t>[3] Toronto Neighborhood Data (City of Toronto): Age, Income, Household Sizes, Unit Sizes, url: https://open.toronto.ca/dataset/neighbourhood-profiles/</a:t>
            </a:r>
          </a:p>
          <a:p>
            <a:r>
              <a:rPr lang="en-CA" sz="1700"/>
              <a:t>[4] Toronto Neighborhood Venue Data (Foursquare), url: https://foursquare.com/ </a:t>
            </a:r>
          </a:p>
          <a:p>
            <a:r>
              <a:rPr lang="en-CA" sz="1700"/>
              <a:t>[5] Geospatial Data (Coursera), url: https://cocl.us/Geospatial_data </a:t>
            </a:r>
          </a:p>
          <a:p>
            <a:r>
              <a:rPr lang="en-CA" sz="1700"/>
              <a:t>[6] Final Visualization Maps (nbviewer), url: https://nbviewer.jupyter.org/github/Patrickdg/Toronto-Neighborhood-Visualization-for-Potential-Movers/blob/master/Neighborhood%20Visualization%20Maps.ipynb</a:t>
            </a:r>
          </a:p>
          <a:p>
            <a:r>
              <a:rPr lang="en-CA" sz="1700"/>
              <a:t>[7] Source code (GitHub), url: https://github.com/Patrickdg/Toronto-Neighborhood-Visualization-for-Potential-Movers</a:t>
            </a:r>
          </a:p>
          <a:p>
            <a:endParaRPr lang="en-CA" sz="17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09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1BE95C-2B33-4001-A899-71641B064581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/>
          </a:blip>
          <a:srcRect t="10339"/>
          <a:stretch/>
        </p:blipFill>
        <p:spPr>
          <a:xfrm>
            <a:off x="20" y="0"/>
            <a:ext cx="12191980" cy="6367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B183E-5195-401D-A399-9CE10462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CA" sz="6000" dirty="0"/>
              <a:t>End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062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8265-AF50-45D7-9344-1E118734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B949-A865-4EE9-AF7C-AE0850FA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b="1" dirty="0"/>
              <a:t> Problem: </a:t>
            </a:r>
          </a:p>
          <a:p>
            <a:pPr marL="201168" lvl="1" indent="0">
              <a:buNone/>
            </a:pPr>
            <a:r>
              <a:rPr lang="en-CA" dirty="0"/>
              <a:t>The research process for potential new-movers is daunting and a deep understanding of the character of each neighborhood in a new city is difficult to obtain.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/>
              <a:t> Target: </a:t>
            </a:r>
          </a:p>
          <a:p>
            <a:pPr marL="201168" lvl="1" indent="0">
              <a:buNone/>
            </a:pPr>
            <a:r>
              <a:rPr lang="en-CA" dirty="0"/>
              <a:t>Potential new-movers to Toronto, Ontario.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/>
              <a:t> Solution: </a:t>
            </a:r>
          </a:p>
          <a:p>
            <a:pPr marL="201168" lvl="1" indent="0">
              <a:buNone/>
            </a:pPr>
            <a:r>
              <a:rPr lang="en-CA" dirty="0"/>
              <a:t>Simple visualization tools to highlight dimensions that are relevant in the new-mover’s decision-making process. </a:t>
            </a:r>
          </a:p>
          <a:p>
            <a:pPr marL="201168" lvl="1" indent="0">
              <a:buNone/>
            </a:pPr>
            <a:r>
              <a:rPr lang="en-CA" dirty="0"/>
              <a:t>Choropleth maps of Toronto developed to layer distributions of income, age, household sizes, unit sizes, and neighborhood ‘character’. </a:t>
            </a:r>
          </a:p>
        </p:txBody>
      </p:sp>
    </p:spTree>
    <p:extLst>
      <p:ext uri="{BB962C8B-B14F-4D97-AF65-F5344CB8AC3E}">
        <p14:creationId xmlns:p14="http://schemas.microsoft.com/office/powerpoint/2010/main" val="177256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AC1F-9636-4E1A-A87C-876A4448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9F8B-3CFA-4AD6-B649-10C40F3F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Toronto neighborhoods (by postal code) &amp; coordinates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Toronto neighborhood coordinate boundaries (</a:t>
            </a:r>
            <a:r>
              <a:rPr lang="en-CA" dirty="0" err="1"/>
              <a:t>GeoJSON</a:t>
            </a:r>
            <a:r>
              <a:rPr lang="en-CA" dirty="0"/>
              <a:t> format)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Venue type data per neighborhood (Foursquare API)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City of Toronto statistics: Age, income, household sizes, unit sizes (Census data)</a:t>
            </a:r>
          </a:p>
        </p:txBody>
      </p:sp>
    </p:spTree>
    <p:extLst>
      <p:ext uri="{BB962C8B-B14F-4D97-AF65-F5344CB8AC3E}">
        <p14:creationId xmlns:p14="http://schemas.microsoft.com/office/powerpoint/2010/main" val="379276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67CE-DD5B-408B-B87B-C68B8063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6252-74FC-49EC-8A77-CCD30B67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b="1" dirty="0"/>
              <a:t>Key Dimensions for Consideration: </a:t>
            </a:r>
            <a:r>
              <a:rPr lang="en-CA" dirty="0"/>
              <a:t>Per neighborhood, distribution of: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Average 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Average Income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Average Household Sizes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Average Unit Sizes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Neighborhood ‘character’ (determined by most common venue types)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/>
              <a:t>Choropleth mapping: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to visualize distributions of the quantitative dimensions (age, income, household size, unit size)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/>
              <a:t>K-means Clustering: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to visualize clusters of neighborhoods based on most common venue types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To perform k-means clustering, the occurrence of each unique venue type within each neighborhood was quantified using </a:t>
            </a:r>
            <a:r>
              <a:rPr lang="en-CA" b="1" i="1" dirty="0"/>
              <a:t>one-hot encoding </a:t>
            </a:r>
            <a:r>
              <a:rPr lang="en-CA" dirty="0"/>
              <a:t>and subsequently ranked (within a 250m radius from the ‘center’ of the neighborhood via its coordinates).</a:t>
            </a:r>
          </a:p>
          <a:p>
            <a:pPr marL="201168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776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C640F-5B3B-43FB-9BDD-94B450D7AE7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4000"/>
                    </a14:imgEffect>
                  </a14:imgLayer>
                </a14:imgProps>
              </a:ext>
            </a:extLst>
          </a:blip>
          <a:srcRect l="6309" t="6391" b="4660"/>
          <a:stretch/>
        </p:blipFill>
        <p:spPr>
          <a:xfrm>
            <a:off x="0" y="1248"/>
            <a:ext cx="12192000" cy="68567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69C4FD-2DF2-4744-B7F0-589C0829367C}"/>
              </a:ext>
            </a:extLst>
          </p:cNvPr>
          <p:cNvCxnSpPr>
            <a:cxnSpLocks/>
          </p:cNvCxnSpPr>
          <p:nvPr/>
        </p:nvCxnSpPr>
        <p:spPr>
          <a:xfrm>
            <a:off x="5689600" y="5254171"/>
            <a:ext cx="1774371" cy="532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24BD1D-1F3A-4507-88C8-3DBAE8E9224A}"/>
              </a:ext>
            </a:extLst>
          </p:cNvPr>
          <p:cNvSpPr txBox="1"/>
          <p:nvPr/>
        </p:nvSpPr>
        <p:spPr>
          <a:xfrm>
            <a:off x="7463971" y="5332578"/>
            <a:ext cx="2239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FF0000"/>
                </a:solidFill>
              </a:rPr>
              <a:t>Coffee shops/cafes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FF0000"/>
                </a:solidFill>
              </a:rPr>
              <a:t>Restaurants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FF0000"/>
                </a:solidFill>
              </a:rPr>
              <a:t>Fast food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FF0000"/>
                </a:solidFill>
              </a:rPr>
              <a:t>Italian/pizza joints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3EEAC-5036-4C7C-BF60-61A662D3444C}"/>
              </a:ext>
            </a:extLst>
          </p:cNvPr>
          <p:cNvCxnSpPr>
            <a:cxnSpLocks/>
          </p:cNvCxnSpPr>
          <p:nvPr/>
        </p:nvCxnSpPr>
        <p:spPr>
          <a:xfrm flipV="1">
            <a:off x="6553200" y="4478826"/>
            <a:ext cx="1821543" cy="316907"/>
          </a:xfrm>
          <a:prstGeom prst="straightConnector1">
            <a:avLst/>
          </a:prstGeom>
          <a:ln w="38100">
            <a:solidFill>
              <a:srgbClr val="CC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3C288E-EF88-44EB-8376-69B38BD472B2}"/>
              </a:ext>
            </a:extLst>
          </p:cNvPr>
          <p:cNvSpPr txBox="1"/>
          <p:nvPr/>
        </p:nvSpPr>
        <p:spPr>
          <a:xfrm>
            <a:off x="8374743" y="3807644"/>
            <a:ext cx="2092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CC9B00"/>
                </a:solidFill>
              </a:rPr>
              <a:t>Fast food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CC9B00"/>
                </a:solidFill>
              </a:rPr>
              <a:t>Festival events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CC9B00"/>
                </a:solidFill>
              </a:rPr>
              <a:t>Farmer’s markets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CC9B00"/>
                </a:solidFill>
              </a:rPr>
              <a:t>Fields/parks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74B250-3A0E-41FC-8747-4327144F6B8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324475" y="3097815"/>
            <a:ext cx="3813219" cy="13785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7936E1-81C7-45AA-9C93-032C9AC3AFD9}"/>
              </a:ext>
            </a:extLst>
          </p:cNvPr>
          <p:cNvSpPr txBox="1"/>
          <p:nvPr/>
        </p:nvSpPr>
        <p:spPr>
          <a:xfrm>
            <a:off x="9137694" y="2497650"/>
            <a:ext cx="2605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7030A0"/>
                </a:solidFill>
              </a:rPr>
              <a:t>Falafel restaurants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7030A0"/>
                </a:solidFill>
              </a:rPr>
              <a:t>Festival events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7030A0"/>
                </a:solidFill>
              </a:rPr>
              <a:t>Fields/parks/dog parks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7030A0"/>
                </a:solidFill>
              </a:rPr>
              <a:t>Yoga studios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6A8771-D985-4D6E-81CD-59ABA1D47643}"/>
              </a:ext>
            </a:extLst>
          </p:cNvPr>
          <p:cNvSpPr/>
          <p:nvPr/>
        </p:nvSpPr>
        <p:spPr>
          <a:xfrm>
            <a:off x="101600" y="89561"/>
            <a:ext cx="5863771" cy="7402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dirty="0"/>
              <a:t>Key Neighborhood Clusters</a:t>
            </a:r>
          </a:p>
        </p:txBody>
      </p:sp>
    </p:spTree>
    <p:extLst>
      <p:ext uri="{BB962C8B-B14F-4D97-AF65-F5344CB8AC3E}">
        <p14:creationId xmlns:p14="http://schemas.microsoft.com/office/powerpoint/2010/main" val="77167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1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1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19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2D75F-6160-4AD3-8742-4E45E35E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latin typeface="+mj-lt"/>
                <a:ea typeface="+mj-ea"/>
                <a:cs typeface="+mj-cs"/>
              </a:rPr>
              <a:t>Results &amp; Observations: 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A6A44-DFA1-49D9-B677-88F296DF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Younger residents around the Downtown core (circled) and towards Vaughan (upper left)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Average age increasing towards Midtown, Uptown (circled), and towards Markham (north region)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10DF7-2628-4441-8BBE-D1B73033B32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775" r="25035" b="1"/>
          <a:stretch/>
        </p:blipFill>
        <p:spPr>
          <a:xfrm>
            <a:off x="4083572" y="10"/>
            <a:ext cx="8111272" cy="6857990"/>
          </a:xfrm>
          <a:prstGeom prst="rect">
            <a:avLst/>
          </a:prstGeom>
        </p:spPr>
      </p:pic>
      <p:sp>
        <p:nvSpPr>
          <p:cNvPr id="90" name="Rectangle 21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A2459C-8549-403C-96B3-1C1C5F512A71}"/>
              </a:ext>
            </a:extLst>
          </p:cNvPr>
          <p:cNvSpPr/>
          <p:nvPr/>
        </p:nvSpPr>
        <p:spPr>
          <a:xfrm>
            <a:off x="7268133" y="3696122"/>
            <a:ext cx="1867553" cy="97613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E2049F5-64CF-4509-9510-ADF04D659221}"/>
              </a:ext>
            </a:extLst>
          </p:cNvPr>
          <p:cNvSpPr/>
          <p:nvPr/>
        </p:nvSpPr>
        <p:spPr>
          <a:xfrm>
            <a:off x="7617270" y="4470783"/>
            <a:ext cx="1867553" cy="97613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76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1D13A-DCBF-4CDB-B7E3-AF475DCB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Results &amp; Observations: Income</a:t>
            </a:r>
            <a:endParaRPr lang="en-US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90DA5-586B-4E83-B7AB-9A3D3D3FF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Average income increases towards the Midtown &amp; Uptown neighborhoods (circled)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Average income decreases along outskirts of Toronto, but slightly less so in Mississauga area (Southwest region)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A5D31466-665F-449F-AF9B-2A650AA745C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3290" r="17814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EA68AA-F7DB-470F-8D69-C19C55D7D695}"/>
              </a:ext>
            </a:extLst>
          </p:cNvPr>
          <p:cNvSpPr/>
          <p:nvPr/>
        </p:nvSpPr>
        <p:spPr>
          <a:xfrm>
            <a:off x="6818954" y="2499550"/>
            <a:ext cx="1972761" cy="200279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96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EFAD0-AD99-4C0C-9A73-38F578B3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>
                <a:latin typeface="+mj-lt"/>
                <a:ea typeface="+mj-ea"/>
                <a:cs typeface="+mj-cs"/>
              </a:rPr>
              <a:t>Results &amp; Observations: Household Size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D9EA6-66E8-4759-910B-102513605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Average number of individuals within a unit remains relatively low within the downtown core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Average household size increases along outskirts of Toronto (regions of detached houses for larger families)</a:t>
            </a:r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B7EA5B69-A618-4207-8E49-C481C9582B5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/>
          </a:blip>
          <a:srcRect l="5751" r="24466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24D6A2-AA01-4036-9861-B081309BF36F}"/>
              </a:ext>
            </a:extLst>
          </p:cNvPr>
          <p:cNvSpPr/>
          <p:nvPr/>
        </p:nvSpPr>
        <p:spPr>
          <a:xfrm>
            <a:off x="7617270" y="4321559"/>
            <a:ext cx="1825579" cy="15550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73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AE06D8B4-D035-48C6-A3CA-19B40922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Results &amp; Observations: Unit Size	</a:t>
            </a:r>
            <a:endParaRPr lang="en-US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B0BE449-4EE8-4D07-A473-CE2C8C199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Similar distribution pattern to household size map</a:t>
            </a:r>
            <a:r>
              <a:rPr lang="en-US" dirty="0">
                <a:solidFill>
                  <a:srgbClr val="92D050"/>
                </a:solidFill>
              </a:rPr>
              <a:t>; Fewer bedrooms per unit around the Downtown core, </a:t>
            </a:r>
            <a:r>
              <a:rPr lang="en-US" dirty="0"/>
              <a:t>greater number of bedrooms around outskirts.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A8992-C55D-4EBE-9817-86372E38B30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2859" r="17358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42" name="Rectangle 19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141F83-63FD-467E-A9F8-091272A74622}"/>
              </a:ext>
            </a:extLst>
          </p:cNvPr>
          <p:cNvSpPr/>
          <p:nvPr/>
        </p:nvSpPr>
        <p:spPr>
          <a:xfrm>
            <a:off x="7007670" y="4525637"/>
            <a:ext cx="1825579" cy="15550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926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694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Toronto Neighborhood Analysis</vt:lpstr>
      <vt:lpstr>Problem Statement</vt:lpstr>
      <vt:lpstr>Data Used</vt:lpstr>
      <vt:lpstr>Methodology</vt:lpstr>
      <vt:lpstr>PowerPoint Presentation</vt:lpstr>
      <vt:lpstr>Results &amp; Observations: Age</vt:lpstr>
      <vt:lpstr>Results &amp; Observations: Income</vt:lpstr>
      <vt:lpstr>Results &amp; Observations: Household Size </vt:lpstr>
      <vt:lpstr>Results &amp; Observations: Unit Size </vt:lpstr>
      <vt:lpstr>Conclusion </vt:lpstr>
      <vt:lpstr>References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Neighborhood Analysis</dc:title>
  <dc:creator>Patrick de Guzman</dc:creator>
  <cp:lastModifiedBy>Patrick de Guzman</cp:lastModifiedBy>
  <cp:revision>1</cp:revision>
  <dcterms:created xsi:type="dcterms:W3CDTF">2019-09-02T18:03:28Z</dcterms:created>
  <dcterms:modified xsi:type="dcterms:W3CDTF">2019-09-02T18:04:51Z</dcterms:modified>
</cp:coreProperties>
</file>