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65093-146B-4FD5-B952-8275B37DE011}" v="772" dt="2023-04-23T05:56:33.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Data Science Hw 5</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Julian Garcia</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CEC0-7A23-BE05-CBBB-7A3660B8A5C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Classification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B2FD6A-6A76-05A6-8175-1A8C9EC646D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For the homework, we have decided to choose classification. For the data set we have chosen the tic-tac-toe dataset. This data set has no missing values and has all categorical variables. The attributes correlate to the position of the tic-tac-toe board. Columns 1-3 are the top three squares and the rest of the columns follow the same pattern.</a:t>
            </a:r>
            <a:endParaRPr lang="en-US" dirty="0"/>
          </a:p>
        </p:txBody>
      </p:sp>
    </p:spTree>
    <p:extLst>
      <p:ext uri="{BB962C8B-B14F-4D97-AF65-F5344CB8AC3E}">
        <p14:creationId xmlns:p14="http://schemas.microsoft.com/office/powerpoint/2010/main" val="251763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98B5-5ACE-BE1E-FD44-DBD431194E54}"/>
              </a:ext>
            </a:extLst>
          </p:cNvPr>
          <p:cNvSpPr>
            <a:spLocks noGrp="1"/>
          </p:cNvSpPr>
          <p:nvPr>
            <p:ph type="title"/>
          </p:nvPr>
        </p:nvSpPr>
        <p:spPr>
          <a:xfrm>
            <a:off x="1099425" y="1238081"/>
            <a:ext cx="4709345" cy="962953"/>
          </a:xfrm>
        </p:spPr>
        <p:txBody>
          <a:bodyPr anchor="b">
            <a:normAutofit/>
          </a:bodyPr>
          <a:lstStyle/>
          <a:p>
            <a:r>
              <a:rPr lang="en-US" sz="3800">
                <a:cs typeface="Calibri Light"/>
              </a:rPr>
              <a:t>Data Preprocessing</a:t>
            </a:r>
            <a:endParaRPr lang="en-US" sz="380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FC633-2DAB-BB75-D1DC-A9484E8421C7}"/>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US" sz="2000">
                <a:cs typeface="Calibri"/>
              </a:rPr>
              <a:t>Since all the variables are categorical variables, we used one hot encoding on all the variables to properly analyze the data. This adds extra collinearity due to the nature of one hot encoding. However, the other columns do not have high collinearity as seen on the heat map on the right. Also, since all the attributes are categorical there is no need to do scaling after one hot encoding because all the variables are either 0's or 1's. </a:t>
            </a:r>
            <a:endParaRPr lang="en-US" sz="2000"/>
          </a:p>
        </p:txBody>
      </p:sp>
      <p:pic>
        <p:nvPicPr>
          <p:cNvPr id="4" name="Picture 4" descr="A picture containing text, cosmetic&#10;&#10;Description automatically generated">
            <a:extLst>
              <a:ext uri="{FF2B5EF4-FFF2-40B4-BE49-F238E27FC236}">
                <a16:creationId xmlns:a16="http://schemas.microsoft.com/office/drawing/2014/main" id="{E3F4B631-E645-3FE5-403C-D77ACFFD40A3}"/>
              </a:ext>
            </a:extLst>
          </p:cNvPr>
          <p:cNvPicPr>
            <a:picLocks noChangeAspect="1"/>
          </p:cNvPicPr>
          <p:nvPr/>
        </p:nvPicPr>
        <p:blipFill rotWithShape="1">
          <a:blip r:embed="rId2"/>
          <a:srcRect r="2" b="767"/>
          <a:stretch/>
        </p:blipFill>
        <p:spPr>
          <a:xfrm>
            <a:off x="6538366" y="1383738"/>
            <a:ext cx="4929098" cy="4756870"/>
          </a:xfrm>
          <a:prstGeom prst="rect">
            <a:avLst/>
          </a:prstGeom>
        </p:spPr>
      </p:pic>
    </p:spTree>
    <p:extLst>
      <p:ext uri="{BB962C8B-B14F-4D97-AF65-F5344CB8AC3E}">
        <p14:creationId xmlns:p14="http://schemas.microsoft.com/office/powerpoint/2010/main" val="298501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B4EEE-C806-0E1B-CD6A-03904FE66B56}"/>
              </a:ext>
            </a:extLst>
          </p:cNvPr>
          <p:cNvSpPr>
            <a:spLocks noGrp="1"/>
          </p:cNvSpPr>
          <p:nvPr>
            <p:ph type="title"/>
          </p:nvPr>
        </p:nvSpPr>
        <p:spPr>
          <a:xfrm>
            <a:off x="1115568" y="548640"/>
            <a:ext cx="10168128" cy="1179576"/>
          </a:xfrm>
        </p:spPr>
        <p:txBody>
          <a:bodyPr>
            <a:normAutofit/>
          </a:bodyPr>
          <a:lstStyle/>
          <a:p>
            <a:r>
              <a:rPr lang="en-US" sz="4000">
                <a:cs typeface="Calibri Light"/>
              </a:rPr>
              <a:t>Train Test Split</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7EA9DE-00E0-BD2D-327C-A9F799BB05C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After data preprocessing, we then split the data into training and testing data sets. Training set being 70 percent of all the data so that we can implement different models for classification.</a:t>
            </a:r>
          </a:p>
        </p:txBody>
      </p:sp>
    </p:spTree>
    <p:extLst>
      <p:ext uri="{BB962C8B-B14F-4D97-AF65-F5344CB8AC3E}">
        <p14:creationId xmlns:p14="http://schemas.microsoft.com/office/powerpoint/2010/main" val="3748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3ABC-0026-C8D5-F669-476A98AB7695}"/>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C41F33CA-C5EA-8F8D-D75D-00063694D675}"/>
              </a:ext>
            </a:extLst>
          </p:cNvPr>
          <p:cNvSpPr>
            <a:spLocks noGrp="1"/>
          </p:cNvSpPr>
          <p:nvPr>
            <p:ph idx="1"/>
          </p:nvPr>
        </p:nvSpPr>
        <p:spPr/>
        <p:txBody>
          <a:bodyPr vert="horz" lIns="91440" tIns="45720" rIns="91440" bIns="45720" rtlCol="0" anchor="t">
            <a:normAutofit/>
          </a:bodyPr>
          <a:lstStyle/>
          <a:p>
            <a:r>
              <a:rPr lang="en-US" dirty="0">
                <a:cs typeface="Calibri"/>
              </a:rPr>
              <a:t>For this data, the models we used are logistic regression, </a:t>
            </a:r>
            <a:endParaRPr lang="en-US" dirty="0"/>
          </a:p>
        </p:txBody>
      </p:sp>
    </p:spTree>
    <p:extLst>
      <p:ext uri="{BB962C8B-B14F-4D97-AF65-F5344CB8AC3E}">
        <p14:creationId xmlns:p14="http://schemas.microsoft.com/office/powerpoint/2010/main" val="16998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Logistic Regression</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rmAutofit fontScale="92500" lnSpcReduction="20000"/>
          </a:bodyPr>
          <a:lstStyle/>
          <a:p>
            <a:pPr marL="0" indent="0" algn="ctr">
              <a:buNone/>
            </a:pPr>
            <a:r>
              <a:rPr lang="en-US" sz="2000" dirty="0"/>
              <a:t>The first model we used is logistic regression. The results we have gotten can be seen on the bottom. We only got three false positives and zero false negatives. We can also see the visualization of the model below. This model works very well on the data with a 99 percent accuracy on the testing data set with the model being trained on the training data set. This means that for a new variable, the model will accurately classify it 99 percent of the time.</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3FC12D01-6434-230C-96C3-893D9A5CE713}"/>
              </a:ext>
            </a:extLst>
          </p:cNvPr>
          <p:cNvPicPr>
            <a:picLocks noChangeAspect="1"/>
          </p:cNvPicPr>
          <p:nvPr/>
        </p:nvPicPr>
        <p:blipFill>
          <a:blip r:embed="rId2"/>
          <a:stretch>
            <a:fillRect/>
          </a:stretch>
        </p:blipFill>
        <p:spPr>
          <a:xfrm>
            <a:off x="5297" y="2996287"/>
            <a:ext cx="4257855" cy="3321723"/>
          </a:xfrm>
          <a:prstGeom prst="rect">
            <a:avLst/>
          </a:prstGeom>
        </p:spPr>
      </p:pic>
      <p:pic>
        <p:nvPicPr>
          <p:cNvPr id="6" name="Picture 6" descr="Chart, line chart&#10;&#10;Description automatically generated">
            <a:extLst>
              <a:ext uri="{FF2B5EF4-FFF2-40B4-BE49-F238E27FC236}">
                <a16:creationId xmlns:a16="http://schemas.microsoft.com/office/drawing/2014/main" id="{A065D2F6-AB19-E6B6-DCE1-D9CB19A47236}"/>
              </a:ext>
            </a:extLst>
          </p:cNvPr>
          <p:cNvPicPr>
            <a:picLocks noChangeAspect="1"/>
          </p:cNvPicPr>
          <p:nvPr/>
        </p:nvPicPr>
        <p:blipFill>
          <a:blip r:embed="rId3"/>
          <a:stretch>
            <a:fillRect/>
          </a:stretch>
        </p:blipFill>
        <p:spPr>
          <a:xfrm>
            <a:off x="4266875" y="3130169"/>
            <a:ext cx="4707559" cy="2654221"/>
          </a:xfrm>
          <a:prstGeom prst="rect">
            <a:avLst/>
          </a:prstGeom>
        </p:spPr>
      </p:pic>
      <p:pic>
        <p:nvPicPr>
          <p:cNvPr id="4" name="Picture 4" descr="Table&#10;&#10;Description automatically generated">
            <a:extLst>
              <a:ext uri="{FF2B5EF4-FFF2-40B4-BE49-F238E27FC236}">
                <a16:creationId xmlns:a16="http://schemas.microsoft.com/office/drawing/2014/main" id="{9C3D497B-BD8D-52A3-234C-4B0357EEA8B3}"/>
              </a:ext>
            </a:extLst>
          </p:cNvPr>
          <p:cNvPicPr>
            <a:picLocks noChangeAspect="1"/>
          </p:cNvPicPr>
          <p:nvPr/>
        </p:nvPicPr>
        <p:blipFill>
          <a:blip r:embed="rId4"/>
          <a:stretch>
            <a:fillRect/>
          </a:stretch>
        </p:blipFill>
        <p:spPr>
          <a:xfrm>
            <a:off x="8178683" y="3432746"/>
            <a:ext cx="4008020" cy="1387001"/>
          </a:xfrm>
          <a:prstGeom prst="rect">
            <a:avLst/>
          </a:prstGeom>
        </p:spPr>
      </p:pic>
    </p:spTree>
    <p:extLst>
      <p:ext uri="{BB962C8B-B14F-4D97-AF65-F5344CB8AC3E}">
        <p14:creationId xmlns:p14="http://schemas.microsoft.com/office/powerpoint/2010/main" val="3057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p:txBody>
          <a:bodyPr/>
          <a:lstStyle/>
          <a:p>
            <a:r>
              <a:rPr lang="en-US" dirty="0">
                <a:cs typeface="Calibri Light"/>
              </a:rPr>
              <a:t>Results – Logistic Regression</a:t>
            </a:r>
            <a:endParaRPr lang="en-US" dirty="0"/>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p:txBody>
          <a:bodyPr vert="horz" lIns="91440" tIns="45720" rIns="91440" bIns="45720" rtlCol="0" anchor="t">
            <a:normAutofit/>
          </a:bodyPr>
          <a:lstStyle/>
          <a:p>
            <a:r>
              <a:rPr lang="en-US" dirty="0">
                <a:cs typeface="Calibri"/>
              </a:rPr>
              <a:t>As stated in the slide before, the model is accurate 99 percent of the time. The pros of this model are its simplicity, interpretability, and robustness. However, the cons are that it does not handle outliers well and does not work as well with multicollinearity. Unfortunately, in the data set we chose there are not outliers and there is not much multicollinearity.</a:t>
            </a:r>
            <a:endParaRPr lang="en-US" dirty="0"/>
          </a:p>
        </p:txBody>
      </p:sp>
    </p:spTree>
    <p:extLst>
      <p:ext uri="{BB962C8B-B14F-4D97-AF65-F5344CB8AC3E}">
        <p14:creationId xmlns:p14="http://schemas.microsoft.com/office/powerpoint/2010/main" val="2316840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Science Hw 5</vt:lpstr>
      <vt:lpstr>Classification</vt:lpstr>
      <vt:lpstr>Data Preprocessing</vt:lpstr>
      <vt:lpstr>Train Test Split</vt:lpstr>
      <vt:lpstr>Methods</vt:lpstr>
      <vt:lpstr>Logistic Regression</vt:lpstr>
      <vt:lpstr>Results –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174</cp:revision>
  <dcterms:created xsi:type="dcterms:W3CDTF">2023-04-23T04:35:02Z</dcterms:created>
  <dcterms:modified xsi:type="dcterms:W3CDTF">2023-04-23T05:56:59Z</dcterms:modified>
</cp:coreProperties>
</file>